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bril Fatface" panose="020F0502020204030204" pitchFamily="2" charset="-94"/>
      <p:regular r:id="rId17"/>
    </p:embeddedFont>
    <p:embeddedFont>
      <p:font typeface="Arimo Bold" panose="020B0604020202020204" charset="0"/>
      <p:regular r:id="rId18"/>
    </p:embeddedFont>
    <p:embeddedFont>
      <p:font typeface="DejaVu Serif Bold" panose="020B0604020202020204" charset="0"/>
      <p:regular r:id="rId19"/>
    </p:embeddedFont>
    <p:embeddedFont>
      <p:font typeface="Inter Bold" panose="020B0604020202020204" charset="0"/>
      <p:regular r:id="rId20"/>
    </p:embeddedFont>
    <p:embeddedFont>
      <p:font typeface="Work Sans" panose="020F0502020204030204" pitchFamily="2" charset="-94"/>
      <p:regular r:id="rId21"/>
    </p:embeddedFont>
    <p:embeddedFont>
      <p:font typeface="Work Sans Bold" panose="020B0604020202020204" charset="-9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34" t="-1267" b="-7485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409936" y="1222485"/>
            <a:ext cx="9502091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SATRANÇ TAŞLARININ SINIFLANDIRILMASI VE KONUMUNUN TESPITI</a:t>
            </a:r>
          </a:p>
        </p:txBody>
      </p:sp>
      <p:sp>
        <p:nvSpPr>
          <p:cNvPr id="4" name="AutoShape 4"/>
          <p:cNvSpPr/>
          <p:nvPr/>
        </p:nvSpPr>
        <p:spPr>
          <a:xfrm>
            <a:off x="7409936" y="4651485"/>
            <a:ext cx="95020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7409936" y="4850765"/>
            <a:ext cx="6920776" cy="41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105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SÜLEYMAN ARIF ERSOY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" b="-101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28868" y="1375184"/>
            <a:ext cx="18159132" cy="7228366"/>
            <a:chOff x="0" y="0"/>
            <a:chExt cx="204192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1920" cy="812800"/>
            </a:xfrm>
            <a:custGeom>
              <a:avLst/>
              <a:gdLst/>
              <a:ahLst/>
              <a:cxnLst/>
              <a:rect l="l" t="t" r="r" b="b"/>
              <a:pathLst>
                <a:path w="2041920" h="812800">
                  <a:moveTo>
                    <a:pt x="9806" y="0"/>
                  </a:moveTo>
                  <a:lnTo>
                    <a:pt x="2032114" y="0"/>
                  </a:lnTo>
                  <a:cubicBezTo>
                    <a:pt x="2037530" y="0"/>
                    <a:pt x="2041920" y="4390"/>
                    <a:pt x="2041920" y="9806"/>
                  </a:cubicBezTo>
                  <a:lnTo>
                    <a:pt x="2041920" y="802994"/>
                  </a:lnTo>
                  <a:cubicBezTo>
                    <a:pt x="2041920" y="805595"/>
                    <a:pt x="2040887" y="808089"/>
                    <a:pt x="2039048" y="809928"/>
                  </a:cubicBezTo>
                  <a:cubicBezTo>
                    <a:pt x="2037209" y="811767"/>
                    <a:pt x="2034715" y="812800"/>
                    <a:pt x="2032114" y="812800"/>
                  </a:cubicBezTo>
                  <a:lnTo>
                    <a:pt x="9806" y="812800"/>
                  </a:lnTo>
                  <a:cubicBezTo>
                    <a:pt x="7205" y="812800"/>
                    <a:pt x="4711" y="811767"/>
                    <a:pt x="2872" y="809928"/>
                  </a:cubicBezTo>
                  <a:cubicBezTo>
                    <a:pt x="1033" y="808089"/>
                    <a:pt x="0" y="805595"/>
                    <a:pt x="0" y="802994"/>
                  </a:cubicBezTo>
                  <a:lnTo>
                    <a:pt x="0" y="9806"/>
                  </a:lnTo>
                  <a:cubicBezTo>
                    <a:pt x="0" y="7205"/>
                    <a:pt x="1033" y="4711"/>
                    <a:pt x="2872" y="2872"/>
                  </a:cubicBezTo>
                  <a:cubicBezTo>
                    <a:pt x="4711" y="1033"/>
                    <a:pt x="7205" y="0"/>
                    <a:pt x="9806" y="0"/>
                  </a:cubicBezTo>
                  <a:close/>
                </a:path>
              </a:pathLst>
            </a:custGeom>
            <a:blipFill>
              <a:blip r:embed="rId3"/>
              <a:stretch>
                <a:fillRect l="-707" r="-707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0285" y="2857748"/>
            <a:ext cx="6081897" cy="60818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9278" y="0"/>
                  </a:moveTo>
                  <a:lnTo>
                    <a:pt x="783522" y="0"/>
                  </a:lnTo>
                  <a:cubicBezTo>
                    <a:pt x="799692" y="0"/>
                    <a:pt x="812800" y="13108"/>
                    <a:pt x="812800" y="29278"/>
                  </a:cubicBezTo>
                  <a:lnTo>
                    <a:pt x="812800" y="783522"/>
                  </a:lnTo>
                  <a:cubicBezTo>
                    <a:pt x="812800" y="799692"/>
                    <a:pt x="799692" y="812800"/>
                    <a:pt x="783522" y="812800"/>
                  </a:cubicBezTo>
                  <a:lnTo>
                    <a:pt x="29278" y="812800"/>
                  </a:lnTo>
                  <a:cubicBezTo>
                    <a:pt x="13108" y="812800"/>
                    <a:pt x="0" y="799692"/>
                    <a:pt x="0" y="783522"/>
                  </a:cubicBezTo>
                  <a:lnTo>
                    <a:pt x="0" y="29278"/>
                  </a:lnTo>
                  <a:cubicBezTo>
                    <a:pt x="0" y="13108"/>
                    <a:pt x="13108" y="0"/>
                    <a:pt x="29278" y="0"/>
                  </a:cubicBezTo>
                  <a:close/>
                </a:path>
              </a:pathLst>
            </a:custGeom>
            <a:blipFill>
              <a:blip r:embed="rId2"/>
              <a:stretch>
                <a:fillRect l="-64" r="-6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089030" y="32006"/>
            <a:ext cx="12658151" cy="282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C65345"/>
                </a:solidFill>
                <a:latin typeface="Arimo Bold"/>
                <a:ea typeface="Arimo Bold"/>
                <a:cs typeface="Arimo Bold"/>
                <a:sym typeface="Arimo Bold"/>
              </a:rPr>
              <a:t>Uygulamanın Çalışma Prensibi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827004" y="4712997"/>
            <a:ext cx="1301925" cy="1479742"/>
            <a:chOff x="0" y="0"/>
            <a:chExt cx="71512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5128" cy="812800"/>
            </a:xfrm>
            <a:custGeom>
              <a:avLst/>
              <a:gdLst/>
              <a:ahLst/>
              <a:cxnLst/>
              <a:rect l="l" t="t" r="r" b="b"/>
              <a:pathLst>
                <a:path w="715128" h="812800">
                  <a:moveTo>
                    <a:pt x="715128" y="406400"/>
                  </a:moveTo>
                  <a:lnTo>
                    <a:pt x="308728" y="0"/>
                  </a:lnTo>
                  <a:lnTo>
                    <a:pt x="30872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08728" y="609600"/>
                  </a:lnTo>
                  <a:lnTo>
                    <a:pt x="308728" y="812800"/>
                  </a:lnTo>
                  <a:lnTo>
                    <a:pt x="715128" y="406400"/>
                  </a:lnTo>
                  <a:close/>
                </a:path>
              </a:pathLst>
            </a:custGeom>
            <a:solidFill>
              <a:srgbClr val="B4845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613528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3965" y="3523297"/>
            <a:ext cx="1007745" cy="952500"/>
            <a:chOff x="0" y="0"/>
            <a:chExt cx="1343660" cy="1270000"/>
          </a:xfrm>
        </p:grpSpPr>
        <p:sp>
          <p:nvSpPr>
            <p:cNvPr id="9" name="Freeform 9"/>
            <p:cNvSpPr/>
            <p:nvPr/>
          </p:nvSpPr>
          <p:spPr>
            <a:xfrm>
              <a:off x="50153" y="50165"/>
              <a:ext cx="1245552" cy="1171716"/>
            </a:xfrm>
            <a:custGeom>
              <a:avLst/>
              <a:gdLst/>
              <a:ahLst/>
              <a:cxnLst/>
              <a:rect l="l" t="t" r="r" b="b"/>
              <a:pathLst>
                <a:path w="1245552" h="1171716">
                  <a:moveTo>
                    <a:pt x="78117" y="10795"/>
                  </a:moveTo>
                  <a:cubicBezTo>
                    <a:pt x="1104277" y="14605"/>
                    <a:pt x="1127137" y="17145"/>
                    <a:pt x="1153807" y="52705"/>
                  </a:cubicBezTo>
                  <a:cubicBezTo>
                    <a:pt x="1200797" y="114935"/>
                    <a:pt x="1207147" y="287655"/>
                    <a:pt x="1218577" y="413385"/>
                  </a:cubicBezTo>
                  <a:cubicBezTo>
                    <a:pt x="1231277" y="549275"/>
                    <a:pt x="1208417" y="752475"/>
                    <a:pt x="1218577" y="841375"/>
                  </a:cubicBezTo>
                  <a:cubicBezTo>
                    <a:pt x="1223657" y="882015"/>
                    <a:pt x="1237627" y="899795"/>
                    <a:pt x="1241437" y="929005"/>
                  </a:cubicBezTo>
                  <a:cubicBezTo>
                    <a:pt x="1245247" y="959485"/>
                    <a:pt x="1247787" y="987425"/>
                    <a:pt x="1242707" y="1019175"/>
                  </a:cubicBezTo>
                  <a:cubicBezTo>
                    <a:pt x="1235087" y="1058545"/>
                    <a:pt x="1217307" y="1120775"/>
                    <a:pt x="1190637" y="1144905"/>
                  </a:cubicBezTo>
                  <a:cubicBezTo>
                    <a:pt x="1170317" y="1162685"/>
                    <a:pt x="1144917" y="1161415"/>
                    <a:pt x="1110627" y="1166495"/>
                  </a:cubicBezTo>
                  <a:cubicBezTo>
                    <a:pt x="1048397" y="1174115"/>
                    <a:pt x="951877" y="1167765"/>
                    <a:pt x="846467" y="1167765"/>
                  </a:cubicBezTo>
                  <a:cubicBezTo>
                    <a:pt x="686447" y="1167765"/>
                    <a:pt x="357517" y="1176655"/>
                    <a:pt x="244487" y="1167765"/>
                  </a:cubicBezTo>
                  <a:cubicBezTo>
                    <a:pt x="198767" y="1163955"/>
                    <a:pt x="177177" y="1167765"/>
                    <a:pt x="150507" y="1152525"/>
                  </a:cubicBezTo>
                  <a:cubicBezTo>
                    <a:pt x="121297" y="1136015"/>
                    <a:pt x="98437" y="1102995"/>
                    <a:pt x="79387" y="1067435"/>
                  </a:cubicBezTo>
                  <a:cubicBezTo>
                    <a:pt x="56527" y="1021715"/>
                    <a:pt x="45097" y="974725"/>
                    <a:pt x="33667" y="895985"/>
                  </a:cubicBezTo>
                  <a:cubicBezTo>
                    <a:pt x="12077" y="727075"/>
                    <a:pt x="1917" y="212725"/>
                    <a:pt x="32397" y="89535"/>
                  </a:cubicBezTo>
                  <a:cubicBezTo>
                    <a:pt x="41287" y="50165"/>
                    <a:pt x="52717" y="29845"/>
                    <a:pt x="70497" y="15875"/>
                  </a:cubicBezTo>
                  <a:cubicBezTo>
                    <a:pt x="85737" y="3175"/>
                    <a:pt x="107327" y="-1905"/>
                    <a:pt x="126377" y="635"/>
                  </a:cubicBezTo>
                  <a:cubicBezTo>
                    <a:pt x="149237" y="3175"/>
                    <a:pt x="183527" y="24765"/>
                    <a:pt x="197497" y="43815"/>
                  </a:cubicBezTo>
                  <a:cubicBezTo>
                    <a:pt x="208927" y="59055"/>
                    <a:pt x="211467" y="80645"/>
                    <a:pt x="210197" y="98425"/>
                  </a:cubicBezTo>
                  <a:cubicBezTo>
                    <a:pt x="207657" y="116205"/>
                    <a:pt x="200037" y="137795"/>
                    <a:pt x="186067" y="150495"/>
                  </a:cubicBezTo>
                  <a:cubicBezTo>
                    <a:pt x="168287" y="165735"/>
                    <a:pt x="130187" y="180975"/>
                    <a:pt x="106057" y="177165"/>
                  </a:cubicBezTo>
                  <a:cubicBezTo>
                    <a:pt x="81927" y="173355"/>
                    <a:pt x="51447" y="146685"/>
                    <a:pt x="40017" y="126365"/>
                  </a:cubicBezTo>
                  <a:cubicBezTo>
                    <a:pt x="31127" y="109855"/>
                    <a:pt x="29857" y="88265"/>
                    <a:pt x="33667" y="70485"/>
                  </a:cubicBezTo>
                  <a:cubicBezTo>
                    <a:pt x="37477" y="52705"/>
                    <a:pt x="48907" y="32385"/>
                    <a:pt x="62877" y="20955"/>
                  </a:cubicBezTo>
                  <a:cubicBezTo>
                    <a:pt x="76847" y="9525"/>
                    <a:pt x="98437" y="635"/>
                    <a:pt x="116217" y="635"/>
                  </a:cubicBezTo>
                  <a:cubicBezTo>
                    <a:pt x="133997" y="-635"/>
                    <a:pt x="155587" y="5715"/>
                    <a:pt x="170827" y="15875"/>
                  </a:cubicBezTo>
                  <a:cubicBezTo>
                    <a:pt x="186067" y="26035"/>
                    <a:pt x="196227" y="33655"/>
                    <a:pt x="205117" y="60325"/>
                  </a:cubicBezTo>
                  <a:cubicBezTo>
                    <a:pt x="240677" y="164465"/>
                    <a:pt x="183527" y="771525"/>
                    <a:pt x="210197" y="904875"/>
                  </a:cubicBezTo>
                  <a:cubicBezTo>
                    <a:pt x="219087" y="949325"/>
                    <a:pt x="214007" y="968375"/>
                    <a:pt x="244487" y="988695"/>
                  </a:cubicBezTo>
                  <a:cubicBezTo>
                    <a:pt x="332117" y="1047115"/>
                    <a:pt x="850277" y="967105"/>
                    <a:pt x="974737" y="988695"/>
                  </a:cubicBezTo>
                  <a:cubicBezTo>
                    <a:pt x="1020457" y="996315"/>
                    <a:pt x="1048397" y="1031875"/>
                    <a:pt x="1063637" y="1019175"/>
                  </a:cubicBezTo>
                  <a:cubicBezTo>
                    <a:pt x="1082687" y="1003935"/>
                    <a:pt x="1048397" y="921385"/>
                    <a:pt x="1043317" y="852805"/>
                  </a:cubicBezTo>
                  <a:cubicBezTo>
                    <a:pt x="1036967" y="743585"/>
                    <a:pt x="1049667" y="532765"/>
                    <a:pt x="1042047" y="421005"/>
                  </a:cubicBezTo>
                  <a:cubicBezTo>
                    <a:pt x="1038237" y="351155"/>
                    <a:pt x="1014107" y="294005"/>
                    <a:pt x="1020457" y="249555"/>
                  </a:cubicBezTo>
                  <a:cubicBezTo>
                    <a:pt x="1024267" y="219075"/>
                    <a:pt x="1063637" y="196215"/>
                    <a:pt x="1050937" y="177165"/>
                  </a:cubicBezTo>
                  <a:cubicBezTo>
                    <a:pt x="1006487" y="108585"/>
                    <a:pt x="174637" y="202565"/>
                    <a:pt x="59067" y="165735"/>
                  </a:cubicBezTo>
                  <a:cubicBezTo>
                    <a:pt x="32397" y="156845"/>
                    <a:pt x="23507" y="147955"/>
                    <a:pt x="13347" y="133985"/>
                  </a:cubicBezTo>
                  <a:cubicBezTo>
                    <a:pt x="3187" y="120015"/>
                    <a:pt x="-1893" y="97155"/>
                    <a:pt x="647" y="79375"/>
                  </a:cubicBezTo>
                  <a:cubicBezTo>
                    <a:pt x="1917" y="62865"/>
                    <a:pt x="13347" y="42545"/>
                    <a:pt x="26047" y="31115"/>
                  </a:cubicBezTo>
                  <a:cubicBezTo>
                    <a:pt x="38747" y="19685"/>
                    <a:pt x="78117" y="10795"/>
                    <a:pt x="78117" y="10795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02155" y="2446972"/>
            <a:ext cx="6312218" cy="1430655"/>
            <a:chOff x="0" y="0"/>
            <a:chExt cx="8416290" cy="1907540"/>
          </a:xfrm>
        </p:grpSpPr>
        <p:sp>
          <p:nvSpPr>
            <p:cNvPr id="11" name="Freeform 11"/>
            <p:cNvSpPr/>
            <p:nvPr/>
          </p:nvSpPr>
          <p:spPr>
            <a:xfrm>
              <a:off x="50739" y="36601"/>
              <a:ext cx="8327781" cy="1823355"/>
            </a:xfrm>
            <a:custGeom>
              <a:avLst/>
              <a:gdLst/>
              <a:ahLst/>
              <a:cxnLst/>
              <a:rect l="l" t="t" r="r" b="b"/>
              <a:pathLst>
                <a:path w="8327781" h="1823355">
                  <a:moveTo>
                    <a:pt x="17841" y="1510259"/>
                  </a:moveTo>
                  <a:cubicBezTo>
                    <a:pt x="135951" y="1355319"/>
                    <a:pt x="252791" y="1111479"/>
                    <a:pt x="312481" y="1016229"/>
                  </a:cubicBezTo>
                  <a:cubicBezTo>
                    <a:pt x="345501" y="964159"/>
                    <a:pt x="362011" y="941299"/>
                    <a:pt x="395031" y="900659"/>
                  </a:cubicBezTo>
                  <a:cubicBezTo>
                    <a:pt x="439481" y="847319"/>
                    <a:pt x="505521" y="778739"/>
                    <a:pt x="557591" y="725399"/>
                  </a:cubicBezTo>
                  <a:cubicBezTo>
                    <a:pt x="603311" y="678409"/>
                    <a:pt x="633791" y="646659"/>
                    <a:pt x="687131" y="598399"/>
                  </a:cubicBezTo>
                  <a:cubicBezTo>
                    <a:pt x="768411" y="526009"/>
                    <a:pt x="896681" y="405359"/>
                    <a:pt x="1005901" y="339319"/>
                  </a:cubicBezTo>
                  <a:cubicBezTo>
                    <a:pt x="1102421" y="280899"/>
                    <a:pt x="1201481" y="249149"/>
                    <a:pt x="1304351" y="213589"/>
                  </a:cubicBezTo>
                  <a:cubicBezTo>
                    <a:pt x="1408491" y="178029"/>
                    <a:pt x="1552001" y="138659"/>
                    <a:pt x="1626931" y="125959"/>
                  </a:cubicBezTo>
                  <a:cubicBezTo>
                    <a:pt x="1666301" y="119609"/>
                    <a:pt x="1690431" y="128499"/>
                    <a:pt x="1718371" y="122149"/>
                  </a:cubicBezTo>
                  <a:cubicBezTo>
                    <a:pt x="1746311" y="114529"/>
                    <a:pt x="1756471" y="95479"/>
                    <a:pt x="1795841" y="84049"/>
                  </a:cubicBezTo>
                  <a:cubicBezTo>
                    <a:pt x="1894901" y="54839"/>
                    <a:pt x="2108261" y="31979"/>
                    <a:pt x="2350831" y="16739"/>
                  </a:cubicBezTo>
                  <a:cubicBezTo>
                    <a:pt x="2808031" y="-11201"/>
                    <a:pt x="3947221" y="1499"/>
                    <a:pt x="4337111" y="14199"/>
                  </a:cubicBezTo>
                  <a:cubicBezTo>
                    <a:pt x="4499671" y="19279"/>
                    <a:pt x="4551741" y="23089"/>
                    <a:pt x="4683821" y="35789"/>
                  </a:cubicBezTo>
                  <a:cubicBezTo>
                    <a:pt x="4859081" y="53569"/>
                    <a:pt x="5099111" y="84049"/>
                    <a:pt x="5293421" y="120879"/>
                  </a:cubicBezTo>
                  <a:cubicBezTo>
                    <a:pt x="5475031" y="155169"/>
                    <a:pt x="5631241" y="198349"/>
                    <a:pt x="5817931" y="246609"/>
                  </a:cubicBezTo>
                  <a:cubicBezTo>
                    <a:pt x="6033831" y="302489"/>
                    <a:pt x="6334821" y="376149"/>
                    <a:pt x="6512621" y="440919"/>
                  </a:cubicBezTo>
                  <a:cubicBezTo>
                    <a:pt x="6626921" y="481559"/>
                    <a:pt x="6694231" y="517119"/>
                    <a:pt x="6788211" y="564109"/>
                  </a:cubicBezTo>
                  <a:cubicBezTo>
                    <a:pt x="6888541" y="616179"/>
                    <a:pt x="7021891" y="693649"/>
                    <a:pt x="7093011" y="740639"/>
                  </a:cubicBezTo>
                  <a:cubicBezTo>
                    <a:pt x="7132381" y="767309"/>
                    <a:pt x="7152701" y="790169"/>
                    <a:pt x="7183181" y="807949"/>
                  </a:cubicBezTo>
                  <a:cubicBezTo>
                    <a:pt x="7212391" y="824459"/>
                    <a:pt x="7230171" y="823189"/>
                    <a:pt x="7270811" y="844779"/>
                  </a:cubicBezTo>
                  <a:cubicBezTo>
                    <a:pt x="7383841" y="904469"/>
                    <a:pt x="7743251" y="1135609"/>
                    <a:pt x="7871521" y="1230859"/>
                  </a:cubicBezTo>
                  <a:cubicBezTo>
                    <a:pt x="7936291" y="1280389"/>
                    <a:pt x="7964231" y="1300709"/>
                    <a:pt x="8011221" y="1352779"/>
                  </a:cubicBezTo>
                  <a:cubicBezTo>
                    <a:pt x="8072181" y="1421359"/>
                    <a:pt x="8171241" y="1539469"/>
                    <a:pt x="8192831" y="1619479"/>
                  </a:cubicBezTo>
                  <a:cubicBezTo>
                    <a:pt x="8208071" y="1675359"/>
                    <a:pt x="8202991" y="1742669"/>
                    <a:pt x="8181401" y="1775689"/>
                  </a:cubicBezTo>
                  <a:cubicBezTo>
                    <a:pt x="8166161" y="1799819"/>
                    <a:pt x="8136951" y="1807439"/>
                    <a:pt x="8106471" y="1815059"/>
                  </a:cubicBezTo>
                  <a:cubicBezTo>
                    <a:pt x="8062021" y="1826489"/>
                    <a:pt x="7989631" y="1823949"/>
                    <a:pt x="7940101" y="1820139"/>
                  </a:cubicBezTo>
                  <a:cubicBezTo>
                    <a:pt x="7898191" y="1816329"/>
                    <a:pt x="7853741" y="1807439"/>
                    <a:pt x="7827071" y="1797279"/>
                  </a:cubicBezTo>
                  <a:cubicBezTo>
                    <a:pt x="7811831" y="1789659"/>
                    <a:pt x="7801671" y="1783309"/>
                    <a:pt x="7792781" y="1773149"/>
                  </a:cubicBezTo>
                  <a:cubicBezTo>
                    <a:pt x="7782621" y="1762989"/>
                    <a:pt x="7775001" y="1749019"/>
                    <a:pt x="7772461" y="1736319"/>
                  </a:cubicBezTo>
                  <a:cubicBezTo>
                    <a:pt x="7768651" y="1722349"/>
                    <a:pt x="7768651" y="1707109"/>
                    <a:pt x="7771191" y="1693139"/>
                  </a:cubicBezTo>
                  <a:cubicBezTo>
                    <a:pt x="7775001" y="1680439"/>
                    <a:pt x="7780081" y="1666469"/>
                    <a:pt x="7790241" y="1656309"/>
                  </a:cubicBezTo>
                  <a:cubicBezTo>
                    <a:pt x="7802941" y="1643609"/>
                    <a:pt x="7819451" y="1633449"/>
                    <a:pt x="7846121" y="1625829"/>
                  </a:cubicBezTo>
                  <a:cubicBezTo>
                    <a:pt x="7904541" y="1610589"/>
                    <a:pt x="8096311" y="1670279"/>
                    <a:pt x="8142031" y="1622019"/>
                  </a:cubicBezTo>
                  <a:cubicBezTo>
                    <a:pt x="8186481" y="1576299"/>
                    <a:pt x="8130601" y="1409929"/>
                    <a:pt x="8135681" y="1360399"/>
                  </a:cubicBezTo>
                  <a:cubicBezTo>
                    <a:pt x="8138221" y="1340079"/>
                    <a:pt x="8139491" y="1331189"/>
                    <a:pt x="8145841" y="1318489"/>
                  </a:cubicBezTo>
                  <a:cubicBezTo>
                    <a:pt x="8152191" y="1307059"/>
                    <a:pt x="8162351" y="1294359"/>
                    <a:pt x="8173781" y="1286739"/>
                  </a:cubicBezTo>
                  <a:cubicBezTo>
                    <a:pt x="8185211" y="1279119"/>
                    <a:pt x="8200451" y="1274039"/>
                    <a:pt x="8214421" y="1271499"/>
                  </a:cubicBezTo>
                  <a:cubicBezTo>
                    <a:pt x="8228391" y="1270229"/>
                    <a:pt x="8243631" y="1272769"/>
                    <a:pt x="8256331" y="1276579"/>
                  </a:cubicBezTo>
                  <a:cubicBezTo>
                    <a:pt x="8269031" y="1281659"/>
                    <a:pt x="8281731" y="1289279"/>
                    <a:pt x="8291891" y="1300709"/>
                  </a:cubicBezTo>
                  <a:cubicBezTo>
                    <a:pt x="8302051" y="1315949"/>
                    <a:pt x="8309671" y="1332459"/>
                    <a:pt x="8313481" y="1360399"/>
                  </a:cubicBezTo>
                  <a:cubicBezTo>
                    <a:pt x="8323641" y="1420089"/>
                    <a:pt x="8331261" y="1591539"/>
                    <a:pt x="8302051" y="1652499"/>
                  </a:cubicBezTo>
                  <a:cubicBezTo>
                    <a:pt x="8283001" y="1691869"/>
                    <a:pt x="8246171" y="1707109"/>
                    <a:pt x="8218231" y="1727429"/>
                  </a:cubicBezTo>
                  <a:cubicBezTo>
                    <a:pt x="8192831" y="1745209"/>
                    <a:pt x="8177591" y="1757909"/>
                    <a:pt x="8140761" y="1769339"/>
                  </a:cubicBezTo>
                  <a:cubicBezTo>
                    <a:pt x="8065831" y="1790929"/>
                    <a:pt x="7843581" y="1804899"/>
                    <a:pt x="7777541" y="1797279"/>
                  </a:cubicBezTo>
                  <a:cubicBezTo>
                    <a:pt x="7750871" y="1794739"/>
                    <a:pt x="7738171" y="1793469"/>
                    <a:pt x="7722931" y="1782039"/>
                  </a:cubicBezTo>
                  <a:cubicBezTo>
                    <a:pt x="7705151" y="1768069"/>
                    <a:pt x="7684831" y="1733779"/>
                    <a:pt x="7686101" y="1708379"/>
                  </a:cubicBezTo>
                  <a:cubicBezTo>
                    <a:pt x="7686101" y="1684249"/>
                    <a:pt x="7705151" y="1649959"/>
                    <a:pt x="7725471" y="1637259"/>
                  </a:cubicBezTo>
                  <a:cubicBezTo>
                    <a:pt x="7744521" y="1623289"/>
                    <a:pt x="7783891" y="1619479"/>
                    <a:pt x="7806751" y="1628369"/>
                  </a:cubicBezTo>
                  <a:cubicBezTo>
                    <a:pt x="7829611" y="1638529"/>
                    <a:pt x="7852471" y="1670279"/>
                    <a:pt x="7858821" y="1691869"/>
                  </a:cubicBezTo>
                  <a:cubicBezTo>
                    <a:pt x="7863901" y="1709649"/>
                    <a:pt x="7861361" y="1731239"/>
                    <a:pt x="7852471" y="1747749"/>
                  </a:cubicBezTo>
                  <a:cubicBezTo>
                    <a:pt x="7841041" y="1766799"/>
                    <a:pt x="7809291" y="1790929"/>
                    <a:pt x="7786431" y="1796009"/>
                  </a:cubicBezTo>
                  <a:cubicBezTo>
                    <a:pt x="7768651" y="1801089"/>
                    <a:pt x="7747061" y="1796009"/>
                    <a:pt x="7731821" y="1787119"/>
                  </a:cubicBezTo>
                  <a:cubicBezTo>
                    <a:pt x="7715311" y="1778229"/>
                    <a:pt x="7700071" y="1761719"/>
                    <a:pt x="7693721" y="1746479"/>
                  </a:cubicBezTo>
                  <a:cubicBezTo>
                    <a:pt x="7686101" y="1729969"/>
                    <a:pt x="7683561" y="1707109"/>
                    <a:pt x="7687371" y="1690599"/>
                  </a:cubicBezTo>
                  <a:cubicBezTo>
                    <a:pt x="7692451" y="1672819"/>
                    <a:pt x="7698801" y="1655039"/>
                    <a:pt x="7717851" y="1642339"/>
                  </a:cubicBezTo>
                  <a:cubicBezTo>
                    <a:pt x="7752141" y="1618209"/>
                    <a:pt x="7849931" y="1608049"/>
                    <a:pt x="7912161" y="1600429"/>
                  </a:cubicBezTo>
                  <a:cubicBezTo>
                    <a:pt x="7968041" y="1594079"/>
                    <a:pt x="8035351" y="1613129"/>
                    <a:pt x="8074721" y="1597889"/>
                  </a:cubicBezTo>
                  <a:cubicBezTo>
                    <a:pt x="8102661" y="1586459"/>
                    <a:pt x="8122981" y="1571219"/>
                    <a:pt x="8135681" y="1543279"/>
                  </a:cubicBezTo>
                  <a:cubicBezTo>
                    <a:pt x="8156001" y="1498829"/>
                    <a:pt x="8124251" y="1383259"/>
                    <a:pt x="8138221" y="1338809"/>
                  </a:cubicBezTo>
                  <a:cubicBezTo>
                    <a:pt x="8145841" y="1314679"/>
                    <a:pt x="8159811" y="1298169"/>
                    <a:pt x="8173781" y="1286739"/>
                  </a:cubicBezTo>
                  <a:cubicBezTo>
                    <a:pt x="8186481" y="1277849"/>
                    <a:pt x="8199181" y="1272769"/>
                    <a:pt x="8214421" y="1271499"/>
                  </a:cubicBezTo>
                  <a:cubicBezTo>
                    <a:pt x="8232201" y="1271499"/>
                    <a:pt x="8258871" y="1275309"/>
                    <a:pt x="8275381" y="1286739"/>
                  </a:cubicBezTo>
                  <a:cubicBezTo>
                    <a:pt x="8291891" y="1298169"/>
                    <a:pt x="8303321" y="1312139"/>
                    <a:pt x="8310941" y="1338809"/>
                  </a:cubicBezTo>
                  <a:cubicBezTo>
                    <a:pt x="8331261" y="1403579"/>
                    <a:pt x="8336341" y="1623289"/>
                    <a:pt x="8308401" y="1699489"/>
                  </a:cubicBezTo>
                  <a:cubicBezTo>
                    <a:pt x="8293161" y="1741399"/>
                    <a:pt x="8267761" y="1768069"/>
                    <a:pt x="8237281" y="1784579"/>
                  </a:cubicBezTo>
                  <a:cubicBezTo>
                    <a:pt x="8205531" y="1801089"/>
                    <a:pt x="8167431" y="1796009"/>
                    <a:pt x="8117901" y="1798549"/>
                  </a:cubicBezTo>
                  <a:cubicBezTo>
                    <a:pt x="8039161" y="1801089"/>
                    <a:pt x="7855011" y="1808709"/>
                    <a:pt x="7808021" y="1787119"/>
                  </a:cubicBezTo>
                  <a:cubicBezTo>
                    <a:pt x="7791511" y="1779499"/>
                    <a:pt x="7786431" y="1768069"/>
                    <a:pt x="7780081" y="1755369"/>
                  </a:cubicBezTo>
                  <a:cubicBezTo>
                    <a:pt x="7773731" y="1743939"/>
                    <a:pt x="7768651" y="1729969"/>
                    <a:pt x="7769921" y="1714729"/>
                  </a:cubicBezTo>
                  <a:cubicBezTo>
                    <a:pt x="7769921" y="1696949"/>
                    <a:pt x="7780081" y="1670279"/>
                    <a:pt x="7790241" y="1656309"/>
                  </a:cubicBezTo>
                  <a:cubicBezTo>
                    <a:pt x="7799131" y="1644879"/>
                    <a:pt x="7809291" y="1635989"/>
                    <a:pt x="7825801" y="1632179"/>
                  </a:cubicBezTo>
                  <a:cubicBezTo>
                    <a:pt x="7855011" y="1623289"/>
                    <a:pt x="7923591" y="1630909"/>
                    <a:pt x="7961691" y="1643609"/>
                  </a:cubicBezTo>
                  <a:cubicBezTo>
                    <a:pt x="7990901" y="1652499"/>
                    <a:pt x="8030271" y="1691869"/>
                    <a:pt x="8036621" y="1685519"/>
                  </a:cubicBezTo>
                  <a:cubicBezTo>
                    <a:pt x="8045511" y="1676629"/>
                    <a:pt x="7992171" y="1592809"/>
                    <a:pt x="7956611" y="1547089"/>
                  </a:cubicBezTo>
                  <a:cubicBezTo>
                    <a:pt x="7913431" y="1491209"/>
                    <a:pt x="7868981" y="1446759"/>
                    <a:pt x="7788971" y="1383259"/>
                  </a:cubicBezTo>
                  <a:cubicBezTo>
                    <a:pt x="7632761" y="1258799"/>
                    <a:pt x="7241601" y="1026389"/>
                    <a:pt x="7038401" y="904469"/>
                  </a:cubicBezTo>
                  <a:cubicBezTo>
                    <a:pt x="6903781" y="824459"/>
                    <a:pt x="6803451" y="768579"/>
                    <a:pt x="6695501" y="713969"/>
                  </a:cubicBezTo>
                  <a:cubicBezTo>
                    <a:pt x="6602791" y="665709"/>
                    <a:pt x="6553261" y="632689"/>
                    <a:pt x="6432611" y="588239"/>
                  </a:cubicBezTo>
                  <a:cubicBezTo>
                    <a:pt x="6196391" y="503149"/>
                    <a:pt x="5603301" y="360909"/>
                    <a:pt x="5346761" y="303759"/>
                  </a:cubicBezTo>
                  <a:cubicBezTo>
                    <a:pt x="5207061" y="273279"/>
                    <a:pt x="5130861" y="260579"/>
                    <a:pt x="5021641" y="244069"/>
                  </a:cubicBezTo>
                  <a:cubicBezTo>
                    <a:pt x="4909881" y="226289"/>
                    <a:pt x="4796851" y="212319"/>
                    <a:pt x="4682551" y="202159"/>
                  </a:cubicBezTo>
                  <a:cubicBezTo>
                    <a:pt x="4568251" y="190729"/>
                    <a:pt x="4499671" y="185649"/>
                    <a:pt x="4337111" y="180569"/>
                  </a:cubicBezTo>
                  <a:cubicBezTo>
                    <a:pt x="3949761" y="170409"/>
                    <a:pt x="2808031" y="158979"/>
                    <a:pt x="2368611" y="185649"/>
                  </a:cubicBezTo>
                  <a:cubicBezTo>
                    <a:pt x="2147631" y="200889"/>
                    <a:pt x="2016821" y="223749"/>
                    <a:pt x="1869501" y="247879"/>
                  </a:cubicBezTo>
                  <a:cubicBezTo>
                    <a:pt x="1752661" y="268199"/>
                    <a:pt x="1658681" y="287249"/>
                    <a:pt x="1557081" y="312649"/>
                  </a:cubicBezTo>
                  <a:cubicBezTo>
                    <a:pt x="1459291" y="338049"/>
                    <a:pt x="1351341" y="371069"/>
                    <a:pt x="1272601" y="400279"/>
                  </a:cubicBezTo>
                  <a:cubicBezTo>
                    <a:pt x="1212911" y="420599"/>
                    <a:pt x="1171001" y="435839"/>
                    <a:pt x="1120201" y="463779"/>
                  </a:cubicBezTo>
                  <a:cubicBezTo>
                    <a:pt x="1065591" y="494259"/>
                    <a:pt x="1018601" y="532359"/>
                    <a:pt x="957641" y="581889"/>
                  </a:cubicBezTo>
                  <a:cubicBezTo>
                    <a:pt x="871281" y="651739"/>
                    <a:pt x="746821" y="758419"/>
                    <a:pt x="657921" y="848589"/>
                  </a:cubicBezTo>
                  <a:cubicBezTo>
                    <a:pt x="579181" y="928599"/>
                    <a:pt x="518221" y="994639"/>
                    <a:pt x="450911" y="1092429"/>
                  </a:cubicBezTo>
                  <a:cubicBezTo>
                    <a:pt x="364551" y="1214349"/>
                    <a:pt x="260411" y="1444219"/>
                    <a:pt x="196911" y="1534389"/>
                  </a:cubicBezTo>
                  <a:cubicBezTo>
                    <a:pt x="167701" y="1576299"/>
                    <a:pt x="147381" y="1605509"/>
                    <a:pt x="123251" y="1622019"/>
                  </a:cubicBezTo>
                  <a:cubicBezTo>
                    <a:pt x="105471" y="1632179"/>
                    <a:pt x="86421" y="1637259"/>
                    <a:pt x="69911" y="1635989"/>
                  </a:cubicBezTo>
                  <a:cubicBezTo>
                    <a:pt x="53401" y="1634719"/>
                    <a:pt x="31811" y="1624559"/>
                    <a:pt x="20381" y="1611859"/>
                  </a:cubicBezTo>
                  <a:cubicBezTo>
                    <a:pt x="8951" y="1600429"/>
                    <a:pt x="61" y="1578839"/>
                    <a:pt x="61" y="1562329"/>
                  </a:cubicBezTo>
                  <a:cubicBezTo>
                    <a:pt x="-1209" y="1544549"/>
                    <a:pt x="17841" y="1510259"/>
                    <a:pt x="17841" y="1510259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40878" y="4034943"/>
            <a:ext cx="2835851" cy="28358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632" r="-632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45557" y="4712997"/>
            <a:ext cx="1301925" cy="1479742"/>
            <a:chOff x="0" y="0"/>
            <a:chExt cx="715128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5128" cy="812800"/>
            </a:xfrm>
            <a:custGeom>
              <a:avLst/>
              <a:gdLst/>
              <a:ahLst/>
              <a:cxnLst/>
              <a:rect l="l" t="t" r="r" b="b"/>
              <a:pathLst>
                <a:path w="715128" h="812800">
                  <a:moveTo>
                    <a:pt x="715128" y="406400"/>
                  </a:moveTo>
                  <a:lnTo>
                    <a:pt x="308728" y="0"/>
                  </a:lnTo>
                  <a:lnTo>
                    <a:pt x="30872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08728" y="609600"/>
                  </a:lnTo>
                  <a:lnTo>
                    <a:pt x="308728" y="812800"/>
                  </a:lnTo>
                  <a:lnTo>
                    <a:pt x="715128" y="406400"/>
                  </a:lnTo>
                  <a:close/>
                </a:path>
              </a:pathLst>
            </a:custGeom>
            <a:solidFill>
              <a:srgbClr val="B4845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55575"/>
              <a:ext cx="613528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79454" y="4317111"/>
            <a:ext cx="2553683" cy="255368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28" y="0"/>
                  </a:moveTo>
                  <a:lnTo>
                    <a:pt x="743072" y="0"/>
                  </a:lnTo>
                  <a:cubicBezTo>
                    <a:pt x="781582" y="0"/>
                    <a:pt x="812800" y="31218"/>
                    <a:pt x="812800" y="69728"/>
                  </a:cubicBezTo>
                  <a:lnTo>
                    <a:pt x="812800" y="743072"/>
                  </a:lnTo>
                  <a:cubicBezTo>
                    <a:pt x="812800" y="781582"/>
                    <a:pt x="781582" y="812800"/>
                    <a:pt x="743072" y="812800"/>
                  </a:cubicBezTo>
                  <a:lnTo>
                    <a:pt x="69728" y="812800"/>
                  </a:lnTo>
                  <a:cubicBezTo>
                    <a:pt x="31218" y="812800"/>
                    <a:pt x="0" y="781582"/>
                    <a:pt x="0" y="743072"/>
                  </a:cubicBezTo>
                  <a:lnTo>
                    <a:pt x="0" y="69728"/>
                  </a:lnTo>
                  <a:cubicBezTo>
                    <a:pt x="0" y="31218"/>
                    <a:pt x="31218" y="0"/>
                    <a:pt x="69728" y="0"/>
                  </a:cubicBezTo>
                  <a:close/>
                </a:path>
              </a:pathLst>
            </a:custGeom>
            <a:blipFill>
              <a:blip r:embed="rId4"/>
              <a:stretch>
                <a:fillRect l="-4268" r="-4268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128929" y="7082270"/>
            <a:ext cx="4287465" cy="1351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Bu kare modele gönderilir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03449" y="7082270"/>
            <a:ext cx="4287465" cy="202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Model Sınıflandırma sonucu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" b="-10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722346" y="813180"/>
            <a:ext cx="8172696" cy="8445120"/>
          </a:xfrm>
          <a:custGeom>
            <a:avLst/>
            <a:gdLst/>
            <a:ahLst/>
            <a:cxnLst/>
            <a:rect l="l" t="t" r="r" b="b"/>
            <a:pathLst>
              <a:path w="8172696" h="8445120">
                <a:moveTo>
                  <a:pt x="0" y="0"/>
                </a:moveTo>
                <a:lnTo>
                  <a:pt x="8172697" y="0"/>
                </a:lnTo>
                <a:lnTo>
                  <a:pt x="8172697" y="8445120"/>
                </a:lnTo>
                <a:lnTo>
                  <a:pt x="0" y="8445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9626148" y="813180"/>
            <a:ext cx="8223566" cy="8445120"/>
          </a:xfrm>
          <a:custGeom>
            <a:avLst/>
            <a:gdLst/>
            <a:ahLst/>
            <a:cxnLst/>
            <a:rect l="l" t="t" r="r" b="b"/>
            <a:pathLst>
              <a:path w="8223566" h="8445120">
                <a:moveTo>
                  <a:pt x="0" y="0"/>
                </a:moveTo>
                <a:lnTo>
                  <a:pt x="8223565" y="0"/>
                </a:lnTo>
                <a:lnTo>
                  <a:pt x="8223565" y="8445120"/>
                </a:lnTo>
                <a:lnTo>
                  <a:pt x="0" y="844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" b="-10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878009" y="802966"/>
            <a:ext cx="8464320" cy="8719189"/>
          </a:xfrm>
          <a:custGeom>
            <a:avLst/>
            <a:gdLst/>
            <a:ahLst/>
            <a:cxnLst/>
            <a:rect l="l" t="t" r="r" b="b"/>
            <a:pathLst>
              <a:path w="8464320" h="8719189">
                <a:moveTo>
                  <a:pt x="0" y="0"/>
                </a:moveTo>
                <a:lnTo>
                  <a:pt x="8464320" y="0"/>
                </a:lnTo>
                <a:lnTo>
                  <a:pt x="8464320" y="8719189"/>
                </a:lnTo>
                <a:lnTo>
                  <a:pt x="0" y="8719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9574489" y="802966"/>
            <a:ext cx="8503900" cy="8719189"/>
          </a:xfrm>
          <a:custGeom>
            <a:avLst/>
            <a:gdLst/>
            <a:ahLst/>
            <a:cxnLst/>
            <a:rect l="l" t="t" r="r" b="b"/>
            <a:pathLst>
              <a:path w="8503900" h="8719189">
                <a:moveTo>
                  <a:pt x="0" y="0"/>
                </a:moveTo>
                <a:lnTo>
                  <a:pt x="8503901" y="0"/>
                </a:lnTo>
                <a:lnTo>
                  <a:pt x="8503901" y="8719189"/>
                </a:lnTo>
                <a:lnTo>
                  <a:pt x="0" y="871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" b="-10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597561" y="720030"/>
            <a:ext cx="8275554" cy="8538270"/>
          </a:xfrm>
          <a:custGeom>
            <a:avLst/>
            <a:gdLst/>
            <a:ahLst/>
            <a:cxnLst/>
            <a:rect l="l" t="t" r="r" b="b"/>
            <a:pathLst>
              <a:path w="8275554" h="8538270">
                <a:moveTo>
                  <a:pt x="0" y="0"/>
                </a:moveTo>
                <a:lnTo>
                  <a:pt x="8275554" y="0"/>
                </a:lnTo>
                <a:lnTo>
                  <a:pt x="8275554" y="8538270"/>
                </a:lnTo>
                <a:lnTo>
                  <a:pt x="0" y="8538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9436710" y="720030"/>
            <a:ext cx="8314617" cy="8538270"/>
          </a:xfrm>
          <a:custGeom>
            <a:avLst/>
            <a:gdLst/>
            <a:ahLst/>
            <a:cxnLst/>
            <a:rect l="l" t="t" r="r" b="b"/>
            <a:pathLst>
              <a:path w="8314617" h="8538270">
                <a:moveTo>
                  <a:pt x="0" y="0"/>
                </a:moveTo>
                <a:lnTo>
                  <a:pt x="8314616" y="0"/>
                </a:lnTo>
                <a:lnTo>
                  <a:pt x="8314616" y="8538270"/>
                </a:lnTo>
                <a:lnTo>
                  <a:pt x="0" y="8538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6561" y="0"/>
            <a:ext cx="5622739" cy="10287000"/>
            <a:chOff x="0" y="0"/>
            <a:chExt cx="871109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1109" cy="1593725"/>
            </a:xfrm>
            <a:custGeom>
              <a:avLst/>
              <a:gdLst/>
              <a:ahLst/>
              <a:cxnLst/>
              <a:rect l="l" t="t" r="r" b="b"/>
              <a:pathLst>
                <a:path w="871109" h="1593725">
                  <a:moveTo>
                    <a:pt x="0" y="0"/>
                  </a:moveTo>
                  <a:lnTo>
                    <a:pt x="871109" y="0"/>
                  </a:lnTo>
                  <a:lnTo>
                    <a:pt x="87110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1039" r="-11039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208582" y="5454157"/>
            <a:ext cx="4427621" cy="3467985"/>
            <a:chOff x="0" y="0"/>
            <a:chExt cx="871109" cy="6823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1109" cy="682306"/>
            </a:xfrm>
            <a:custGeom>
              <a:avLst/>
              <a:gdLst/>
              <a:ahLst/>
              <a:cxnLst/>
              <a:rect l="l" t="t" r="r" b="b"/>
              <a:pathLst>
                <a:path w="871109" h="682306">
                  <a:moveTo>
                    <a:pt x="0" y="0"/>
                  </a:moveTo>
                  <a:lnTo>
                    <a:pt x="871109" y="0"/>
                  </a:lnTo>
                  <a:lnTo>
                    <a:pt x="871109" y="682306"/>
                  </a:lnTo>
                  <a:lnTo>
                    <a:pt x="0" y="682306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08651" y="5532537"/>
            <a:ext cx="4227484" cy="3311225"/>
            <a:chOff x="0" y="0"/>
            <a:chExt cx="871109" cy="6823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1109" cy="682306"/>
            </a:xfrm>
            <a:custGeom>
              <a:avLst/>
              <a:gdLst/>
              <a:ahLst/>
              <a:cxnLst/>
              <a:rect l="l" t="t" r="r" b="b"/>
              <a:pathLst>
                <a:path w="871109" h="682306">
                  <a:moveTo>
                    <a:pt x="0" y="0"/>
                  </a:moveTo>
                  <a:lnTo>
                    <a:pt x="871109" y="0"/>
                  </a:lnTo>
                  <a:lnTo>
                    <a:pt x="871109" y="682306"/>
                  </a:lnTo>
                  <a:lnTo>
                    <a:pt x="0" y="682306"/>
                  </a:lnTo>
                  <a:close/>
                </a:path>
              </a:pathLst>
            </a:custGeom>
            <a:blipFill>
              <a:blip r:embed="rId3"/>
              <a:stretch>
                <a:fillRect l="-8691" r="-8691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4045" y="2630805"/>
            <a:ext cx="8787385" cy="25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C65345"/>
                </a:solidFill>
                <a:latin typeface="Inter Bold"/>
                <a:ea typeface="Inter Bold"/>
                <a:cs typeface="Inter Bold"/>
                <a:sym typeface="Inter Bold"/>
              </a:rPr>
              <a:t>Dinlediğiniz için Teşekkür ederim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5386666" cy="242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6666" cy="2424000"/>
            </a:xfrm>
            <a:custGeom>
              <a:avLst/>
              <a:gdLst/>
              <a:ahLst/>
              <a:cxnLst/>
              <a:rect l="l" t="t" r="r" b="b"/>
              <a:pathLst>
                <a:path w="5386666" h="2424000">
                  <a:moveTo>
                    <a:pt x="0" y="0"/>
                  </a:moveTo>
                  <a:lnTo>
                    <a:pt x="5386666" y="0"/>
                  </a:lnTo>
                  <a:lnTo>
                    <a:pt x="5386666" y="2424000"/>
                  </a:lnTo>
                  <a:lnTo>
                    <a:pt x="0" y="2424000"/>
                  </a:lnTo>
                  <a:close/>
                </a:path>
              </a:pathLst>
            </a:custGeom>
            <a:blipFill>
              <a:blip r:embed="rId2"/>
              <a:stretch>
                <a:fillRect t="-13383" b="-19672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144000" y="0"/>
            <a:ext cx="8115300" cy="10287000"/>
            <a:chOff x="0" y="0"/>
            <a:chExt cx="2282285" cy="2893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82285" cy="2893038"/>
            </a:xfrm>
            <a:custGeom>
              <a:avLst/>
              <a:gdLst/>
              <a:ahLst/>
              <a:cxnLst/>
              <a:rect l="l" t="t" r="r" b="b"/>
              <a:pathLst>
                <a:path w="2282285" h="2893038">
                  <a:moveTo>
                    <a:pt x="0" y="0"/>
                  </a:moveTo>
                  <a:lnTo>
                    <a:pt x="2282285" y="0"/>
                  </a:lnTo>
                  <a:lnTo>
                    <a:pt x="2282285" y="2893038"/>
                  </a:lnTo>
                  <a:lnTo>
                    <a:pt x="0" y="2893038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019932" y="2751733"/>
            <a:ext cx="577874" cy="406677"/>
          </a:xfrm>
          <a:custGeom>
            <a:avLst/>
            <a:gdLst/>
            <a:ahLst/>
            <a:cxnLst/>
            <a:rect l="l" t="t" r="r" b="b"/>
            <a:pathLst>
              <a:path w="577874" h="406677">
                <a:moveTo>
                  <a:pt x="0" y="0"/>
                </a:moveTo>
                <a:lnTo>
                  <a:pt x="577874" y="0"/>
                </a:lnTo>
                <a:lnTo>
                  <a:pt x="577874" y="406677"/>
                </a:lnTo>
                <a:lnTo>
                  <a:pt x="0" y="406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0019932" y="4940161"/>
            <a:ext cx="577874" cy="406677"/>
          </a:xfrm>
          <a:custGeom>
            <a:avLst/>
            <a:gdLst/>
            <a:ahLst/>
            <a:cxnLst/>
            <a:rect l="l" t="t" r="r" b="b"/>
            <a:pathLst>
              <a:path w="577874" h="406677">
                <a:moveTo>
                  <a:pt x="0" y="0"/>
                </a:moveTo>
                <a:lnTo>
                  <a:pt x="577874" y="0"/>
                </a:lnTo>
                <a:lnTo>
                  <a:pt x="577874" y="406678"/>
                </a:lnTo>
                <a:lnTo>
                  <a:pt x="0" y="4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0019932" y="7251839"/>
            <a:ext cx="577874" cy="406677"/>
          </a:xfrm>
          <a:custGeom>
            <a:avLst/>
            <a:gdLst/>
            <a:ahLst/>
            <a:cxnLst/>
            <a:rect l="l" t="t" r="r" b="b"/>
            <a:pathLst>
              <a:path w="577874" h="406677">
                <a:moveTo>
                  <a:pt x="0" y="0"/>
                </a:moveTo>
                <a:lnTo>
                  <a:pt x="577874" y="0"/>
                </a:lnTo>
                <a:lnTo>
                  <a:pt x="577874" y="406677"/>
                </a:lnTo>
                <a:lnTo>
                  <a:pt x="0" y="406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9953011" y="869667"/>
            <a:ext cx="649727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Proje Adımları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36036" y="2577246"/>
            <a:ext cx="4526505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01. Veri Ön İşleme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36036" y="4863961"/>
            <a:ext cx="4171780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02. Eğitim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36036" y="7175639"/>
            <a:ext cx="6187264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03. Çıkarım ve uygulama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62346"/>
            <a:ext cx="18288000" cy="5324654"/>
            <a:chOff x="0" y="0"/>
            <a:chExt cx="5386666" cy="1568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6666" cy="1568358"/>
            </a:xfrm>
            <a:custGeom>
              <a:avLst/>
              <a:gdLst/>
              <a:ahLst/>
              <a:cxnLst/>
              <a:rect l="l" t="t" r="r" b="b"/>
              <a:pathLst>
                <a:path w="5386666" h="1568358">
                  <a:moveTo>
                    <a:pt x="0" y="0"/>
                  </a:moveTo>
                  <a:lnTo>
                    <a:pt x="5386666" y="0"/>
                  </a:lnTo>
                  <a:lnTo>
                    <a:pt x="5386666" y="1568358"/>
                  </a:lnTo>
                  <a:lnTo>
                    <a:pt x="0" y="1568358"/>
                  </a:lnTo>
                  <a:close/>
                </a:path>
              </a:pathLst>
            </a:custGeom>
            <a:blipFill>
              <a:blip r:embed="rId2"/>
              <a:stretch>
                <a:fillRect t="-47687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122117" y="4186573"/>
            <a:ext cx="2043766" cy="1600804"/>
            <a:chOff x="0" y="0"/>
            <a:chExt cx="871109" cy="6823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1109" cy="682306"/>
            </a:xfrm>
            <a:custGeom>
              <a:avLst/>
              <a:gdLst/>
              <a:ahLst/>
              <a:cxnLst/>
              <a:rect l="l" t="t" r="r" b="b"/>
              <a:pathLst>
                <a:path w="871109" h="682306">
                  <a:moveTo>
                    <a:pt x="0" y="0"/>
                  </a:moveTo>
                  <a:lnTo>
                    <a:pt x="871109" y="0"/>
                  </a:lnTo>
                  <a:lnTo>
                    <a:pt x="871109" y="682306"/>
                  </a:lnTo>
                  <a:lnTo>
                    <a:pt x="0" y="682306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186573"/>
            <a:ext cx="2043766" cy="1600804"/>
            <a:chOff x="0" y="0"/>
            <a:chExt cx="871109" cy="6823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1109" cy="682306"/>
            </a:xfrm>
            <a:custGeom>
              <a:avLst/>
              <a:gdLst/>
              <a:ahLst/>
              <a:cxnLst/>
              <a:rect l="l" t="t" r="r" b="b"/>
              <a:pathLst>
                <a:path w="871109" h="682306">
                  <a:moveTo>
                    <a:pt x="0" y="0"/>
                  </a:moveTo>
                  <a:lnTo>
                    <a:pt x="871109" y="0"/>
                  </a:lnTo>
                  <a:lnTo>
                    <a:pt x="871109" y="682306"/>
                  </a:lnTo>
                  <a:lnTo>
                    <a:pt x="0" y="682306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74335" y="5078715"/>
            <a:ext cx="1752496" cy="29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60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4335" y="4519286"/>
            <a:ext cx="1752496" cy="64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b="1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%97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260435"/>
            <a:ext cx="878738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C65345"/>
                </a:solidFill>
                <a:latin typeface="Inter Bold"/>
                <a:ea typeface="Inter Bold"/>
                <a:cs typeface="Inter Bold"/>
                <a:sym typeface="Inter Bold"/>
              </a:rPr>
              <a:t>Veri Seti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582873" y="1403310"/>
            <a:ext cx="6705127" cy="2099584"/>
            <a:chOff x="0" y="0"/>
            <a:chExt cx="1995843" cy="6249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5843" cy="624961"/>
            </a:xfrm>
            <a:custGeom>
              <a:avLst/>
              <a:gdLst/>
              <a:ahLst/>
              <a:cxnLst/>
              <a:rect l="l" t="t" r="r" b="b"/>
              <a:pathLst>
                <a:path w="1995843" h="624961">
                  <a:moveTo>
                    <a:pt x="0" y="0"/>
                  </a:moveTo>
                  <a:lnTo>
                    <a:pt x="1995843" y="0"/>
                  </a:lnTo>
                  <a:lnTo>
                    <a:pt x="1995843" y="624961"/>
                  </a:lnTo>
                  <a:lnTo>
                    <a:pt x="0" y="624961"/>
                  </a:ln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95843" cy="663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179327" y="2643223"/>
            <a:ext cx="1535454" cy="67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191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Toplam Görsel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58034" y="1841116"/>
            <a:ext cx="1178039" cy="72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5"/>
              </a:lnSpc>
              <a:spcBef>
                <a:spcPct val="0"/>
              </a:spcBef>
            </a:pPr>
            <a:r>
              <a:rPr lang="en-US" sz="4247" b="1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807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02538" y="2643223"/>
            <a:ext cx="1323154" cy="33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191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Doğrulama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02538" y="1841116"/>
            <a:ext cx="1178039" cy="72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5"/>
              </a:lnSpc>
              <a:spcBef>
                <a:spcPct val="0"/>
              </a:spcBef>
            </a:pPr>
            <a:r>
              <a:rPr lang="en-US" sz="4247" b="1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156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78023" y="2643223"/>
            <a:ext cx="1178039" cy="33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191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Eğitim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78023" y="1841116"/>
            <a:ext cx="1178039" cy="72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5"/>
              </a:lnSpc>
              <a:spcBef>
                <a:spcPct val="0"/>
              </a:spcBef>
            </a:pPr>
            <a:r>
              <a:rPr lang="en-US" sz="4247" b="1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651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645160" y="4186573"/>
            <a:ext cx="2043766" cy="1600804"/>
            <a:chOff x="0" y="0"/>
            <a:chExt cx="871109" cy="6823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1109" cy="682306"/>
            </a:xfrm>
            <a:custGeom>
              <a:avLst/>
              <a:gdLst/>
              <a:ahLst/>
              <a:cxnLst/>
              <a:rect l="l" t="t" r="r" b="b"/>
              <a:pathLst>
                <a:path w="871109" h="682306">
                  <a:moveTo>
                    <a:pt x="0" y="0"/>
                  </a:moveTo>
                  <a:lnTo>
                    <a:pt x="871109" y="0"/>
                  </a:lnTo>
                  <a:lnTo>
                    <a:pt x="871109" y="682306"/>
                  </a:lnTo>
                  <a:lnTo>
                    <a:pt x="0" y="682306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899316" y="5102989"/>
            <a:ext cx="1535454" cy="33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191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Veri Boyutu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94160" y="4356379"/>
            <a:ext cx="1945766" cy="72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5"/>
              </a:lnSpc>
              <a:spcBef>
                <a:spcPct val="0"/>
              </a:spcBef>
            </a:pPr>
            <a:r>
              <a:rPr lang="en-US" sz="4247" b="1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85X85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26002" y="4486068"/>
            <a:ext cx="2235996" cy="59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447" b="1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680X680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76273" y="5078715"/>
            <a:ext cx="1535454" cy="67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191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Test Ortamı Boyutu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50761" y="2619614"/>
            <a:ext cx="12196089" cy="6875210"/>
            <a:chOff x="0" y="0"/>
            <a:chExt cx="3212139" cy="18107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12139" cy="1810755"/>
            </a:xfrm>
            <a:custGeom>
              <a:avLst/>
              <a:gdLst/>
              <a:ahLst/>
              <a:cxnLst/>
              <a:rect l="l" t="t" r="r" b="b"/>
              <a:pathLst>
                <a:path w="3212139" h="1810755">
                  <a:moveTo>
                    <a:pt x="32374" y="0"/>
                  </a:moveTo>
                  <a:lnTo>
                    <a:pt x="3179764" y="0"/>
                  </a:lnTo>
                  <a:cubicBezTo>
                    <a:pt x="3188351" y="0"/>
                    <a:pt x="3196585" y="3411"/>
                    <a:pt x="3202656" y="9482"/>
                  </a:cubicBezTo>
                  <a:cubicBezTo>
                    <a:pt x="3208728" y="15553"/>
                    <a:pt x="3212139" y="23788"/>
                    <a:pt x="3212139" y="32374"/>
                  </a:cubicBezTo>
                  <a:lnTo>
                    <a:pt x="3212139" y="1778381"/>
                  </a:lnTo>
                  <a:cubicBezTo>
                    <a:pt x="3212139" y="1796261"/>
                    <a:pt x="3197644" y="1810755"/>
                    <a:pt x="3179764" y="1810755"/>
                  </a:cubicBezTo>
                  <a:lnTo>
                    <a:pt x="32374" y="1810755"/>
                  </a:lnTo>
                  <a:cubicBezTo>
                    <a:pt x="14494" y="1810755"/>
                    <a:pt x="0" y="1796261"/>
                    <a:pt x="0" y="1778381"/>
                  </a:cubicBezTo>
                  <a:lnTo>
                    <a:pt x="0" y="32374"/>
                  </a:lnTo>
                  <a:cubicBezTo>
                    <a:pt x="0" y="14494"/>
                    <a:pt x="14494" y="0"/>
                    <a:pt x="32374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212139" cy="1858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79168" y="2888387"/>
            <a:ext cx="11555398" cy="6369913"/>
          </a:xfrm>
          <a:custGeom>
            <a:avLst/>
            <a:gdLst/>
            <a:ahLst/>
            <a:cxnLst/>
            <a:rect l="l" t="t" r="r" b="b"/>
            <a:pathLst>
              <a:path w="11555398" h="6369913">
                <a:moveTo>
                  <a:pt x="0" y="0"/>
                </a:moveTo>
                <a:lnTo>
                  <a:pt x="11555398" y="0"/>
                </a:lnTo>
                <a:lnTo>
                  <a:pt x="11555398" y="6369913"/>
                </a:lnTo>
                <a:lnTo>
                  <a:pt x="0" y="636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TextBox 6"/>
          <p:cNvSpPr txBox="1"/>
          <p:nvPr/>
        </p:nvSpPr>
        <p:spPr>
          <a:xfrm>
            <a:off x="6009958" y="819150"/>
            <a:ext cx="6493818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C65345"/>
                </a:solidFill>
                <a:latin typeface="Arimo Bold"/>
                <a:ea typeface="Arimo Bold"/>
                <a:cs typeface="Arimo Bold"/>
                <a:sym typeface="Arimo Bold"/>
              </a:rPr>
              <a:t>Veri Üretimi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2664" y="2960990"/>
            <a:ext cx="5396636" cy="5684698"/>
            <a:chOff x="0" y="0"/>
            <a:chExt cx="871109" cy="91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1109" cy="917607"/>
            </a:xfrm>
            <a:custGeom>
              <a:avLst/>
              <a:gdLst/>
              <a:ahLst/>
              <a:cxnLst/>
              <a:rect l="l" t="t" r="r" b="b"/>
              <a:pathLst>
                <a:path w="871109" h="917607">
                  <a:moveTo>
                    <a:pt x="0" y="0"/>
                  </a:moveTo>
                  <a:lnTo>
                    <a:pt x="871109" y="0"/>
                  </a:lnTo>
                  <a:lnTo>
                    <a:pt x="871109" y="917607"/>
                  </a:lnTo>
                  <a:lnTo>
                    <a:pt x="0" y="917607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984633" y="3089470"/>
            <a:ext cx="5152698" cy="5427738"/>
            <a:chOff x="0" y="0"/>
            <a:chExt cx="871109" cy="9176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1109" cy="917607"/>
            </a:xfrm>
            <a:custGeom>
              <a:avLst/>
              <a:gdLst/>
              <a:ahLst/>
              <a:cxnLst/>
              <a:rect l="l" t="t" r="r" b="b"/>
              <a:pathLst>
                <a:path w="871109" h="917607">
                  <a:moveTo>
                    <a:pt x="0" y="0"/>
                  </a:moveTo>
                  <a:lnTo>
                    <a:pt x="871109" y="0"/>
                  </a:lnTo>
                  <a:lnTo>
                    <a:pt x="871109" y="917607"/>
                  </a:lnTo>
                  <a:lnTo>
                    <a:pt x="0" y="917607"/>
                  </a:lnTo>
                  <a:close/>
                </a:path>
              </a:pathLst>
            </a:custGeom>
            <a:blipFill>
              <a:blip r:embed="rId2"/>
              <a:stretch>
                <a:fillRect l="-54294" r="-5429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960990"/>
            <a:ext cx="5396636" cy="5684698"/>
            <a:chOff x="0" y="0"/>
            <a:chExt cx="871109" cy="917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1109" cy="917607"/>
            </a:xfrm>
            <a:custGeom>
              <a:avLst/>
              <a:gdLst/>
              <a:ahLst/>
              <a:cxnLst/>
              <a:rect l="l" t="t" r="r" b="b"/>
              <a:pathLst>
                <a:path w="871109" h="917607">
                  <a:moveTo>
                    <a:pt x="0" y="0"/>
                  </a:moveTo>
                  <a:lnTo>
                    <a:pt x="871109" y="0"/>
                  </a:lnTo>
                  <a:lnTo>
                    <a:pt x="871109" y="917607"/>
                  </a:lnTo>
                  <a:lnTo>
                    <a:pt x="0" y="917607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0669" y="3089470"/>
            <a:ext cx="5152698" cy="5427738"/>
            <a:chOff x="0" y="0"/>
            <a:chExt cx="871109" cy="9176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1109" cy="917607"/>
            </a:xfrm>
            <a:custGeom>
              <a:avLst/>
              <a:gdLst/>
              <a:ahLst/>
              <a:cxnLst/>
              <a:rect l="l" t="t" r="r" b="b"/>
              <a:pathLst>
                <a:path w="871109" h="917607">
                  <a:moveTo>
                    <a:pt x="0" y="0"/>
                  </a:moveTo>
                  <a:lnTo>
                    <a:pt x="871109" y="0"/>
                  </a:lnTo>
                  <a:lnTo>
                    <a:pt x="871109" y="917607"/>
                  </a:lnTo>
                  <a:lnTo>
                    <a:pt x="0" y="917607"/>
                  </a:lnTo>
                  <a:close/>
                </a:path>
              </a:pathLst>
            </a:custGeom>
            <a:blipFill>
              <a:blip r:embed="rId3"/>
              <a:stretch>
                <a:fillRect l="-62468" r="-62852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06253" y="2579187"/>
            <a:ext cx="6121548" cy="6448304"/>
            <a:chOff x="0" y="0"/>
            <a:chExt cx="871109" cy="917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1109" cy="917607"/>
            </a:xfrm>
            <a:custGeom>
              <a:avLst/>
              <a:gdLst/>
              <a:ahLst/>
              <a:cxnLst/>
              <a:rect l="l" t="t" r="r" b="b"/>
              <a:pathLst>
                <a:path w="871109" h="917607">
                  <a:moveTo>
                    <a:pt x="0" y="0"/>
                  </a:moveTo>
                  <a:lnTo>
                    <a:pt x="871109" y="0"/>
                  </a:lnTo>
                  <a:lnTo>
                    <a:pt x="871109" y="917607"/>
                  </a:lnTo>
                  <a:lnTo>
                    <a:pt x="0" y="917607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344606" y="2724925"/>
            <a:ext cx="5844842" cy="6156828"/>
            <a:chOff x="0" y="0"/>
            <a:chExt cx="871109" cy="9176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1109" cy="917607"/>
            </a:xfrm>
            <a:custGeom>
              <a:avLst/>
              <a:gdLst/>
              <a:ahLst/>
              <a:cxnLst/>
              <a:rect l="l" t="t" r="r" b="b"/>
              <a:pathLst>
                <a:path w="871109" h="917607">
                  <a:moveTo>
                    <a:pt x="0" y="0"/>
                  </a:moveTo>
                  <a:lnTo>
                    <a:pt x="871109" y="0"/>
                  </a:lnTo>
                  <a:lnTo>
                    <a:pt x="871109" y="917607"/>
                  </a:lnTo>
                  <a:lnTo>
                    <a:pt x="0" y="917607"/>
                  </a:lnTo>
                  <a:close/>
                </a:path>
              </a:pathLst>
            </a:custGeom>
            <a:blipFill>
              <a:blip r:embed="rId4"/>
              <a:stretch>
                <a:fillRect l="-3403" r="-3403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16042" y="8407113"/>
            <a:ext cx="4101970" cy="851187"/>
            <a:chOff x="0" y="0"/>
            <a:chExt cx="583719" cy="1211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3719" cy="121126"/>
            </a:xfrm>
            <a:custGeom>
              <a:avLst/>
              <a:gdLst/>
              <a:ahLst/>
              <a:cxnLst/>
              <a:rect l="l" t="t" r="r" b="b"/>
              <a:pathLst>
                <a:path w="583719" h="121126">
                  <a:moveTo>
                    <a:pt x="0" y="0"/>
                  </a:moveTo>
                  <a:lnTo>
                    <a:pt x="583719" y="0"/>
                  </a:lnTo>
                  <a:lnTo>
                    <a:pt x="583719" y="121126"/>
                  </a:lnTo>
                  <a:lnTo>
                    <a:pt x="0" y="121126"/>
                  </a:lnTo>
                  <a:close/>
                </a:path>
              </a:pathLst>
            </a:custGeom>
            <a:solidFill>
              <a:srgbClr val="F3F2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04089" y="7981519"/>
            <a:ext cx="4101970" cy="851187"/>
            <a:chOff x="0" y="0"/>
            <a:chExt cx="583719" cy="1211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719" cy="121126"/>
            </a:xfrm>
            <a:custGeom>
              <a:avLst/>
              <a:gdLst/>
              <a:ahLst/>
              <a:cxnLst/>
              <a:rect l="l" t="t" r="r" b="b"/>
              <a:pathLst>
                <a:path w="583719" h="121126">
                  <a:moveTo>
                    <a:pt x="0" y="0"/>
                  </a:moveTo>
                  <a:lnTo>
                    <a:pt x="583719" y="0"/>
                  </a:lnTo>
                  <a:lnTo>
                    <a:pt x="583719" y="121126"/>
                  </a:lnTo>
                  <a:lnTo>
                    <a:pt x="0" y="121126"/>
                  </a:lnTo>
                  <a:close/>
                </a:path>
              </a:pathLst>
            </a:custGeom>
            <a:solidFill>
              <a:srgbClr val="F3F2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76033" y="7981519"/>
            <a:ext cx="4101970" cy="851187"/>
            <a:chOff x="0" y="0"/>
            <a:chExt cx="583719" cy="1211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3719" cy="121126"/>
            </a:xfrm>
            <a:custGeom>
              <a:avLst/>
              <a:gdLst/>
              <a:ahLst/>
              <a:cxnLst/>
              <a:rect l="l" t="t" r="r" b="b"/>
              <a:pathLst>
                <a:path w="583719" h="121126">
                  <a:moveTo>
                    <a:pt x="0" y="0"/>
                  </a:moveTo>
                  <a:lnTo>
                    <a:pt x="583719" y="0"/>
                  </a:lnTo>
                  <a:lnTo>
                    <a:pt x="583719" y="121126"/>
                  </a:lnTo>
                  <a:lnTo>
                    <a:pt x="0" y="121126"/>
                  </a:lnTo>
                  <a:close/>
                </a:path>
              </a:pathLst>
            </a:custGeom>
            <a:solidFill>
              <a:srgbClr val="F3F2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349933" y="8571290"/>
            <a:ext cx="3834187" cy="53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tr-TR" sz="3200" b="1" dirty="0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</a:t>
            </a:r>
            <a:r>
              <a:rPr lang="en-US" sz="3200" b="1" dirty="0" err="1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iyah</a:t>
            </a:r>
            <a:r>
              <a:rPr lang="en-US" sz="3200" b="1" dirty="0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Kale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56426" y="8090535"/>
            <a:ext cx="3834187" cy="53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Boş</a:t>
            </a:r>
            <a:r>
              <a:rPr lang="en-US" sz="3200" b="1" dirty="0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tr-TR" sz="3200" b="1" dirty="0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K</a:t>
            </a:r>
            <a:r>
              <a:rPr lang="en-US" sz="3200" b="1" dirty="0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09925" y="8090535"/>
            <a:ext cx="3834187" cy="53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Beyaz </a:t>
            </a:r>
            <a:r>
              <a:rPr lang="tr-TR" sz="3200" b="1" dirty="0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</a:t>
            </a:r>
            <a:r>
              <a:rPr lang="en-US" sz="3200" b="1" dirty="0" err="1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iyon</a:t>
            </a:r>
            <a:endParaRPr lang="en-US" sz="3200" b="1" dirty="0">
              <a:solidFill>
                <a:srgbClr val="C65345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95046" y="959769"/>
            <a:ext cx="10097908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C65345"/>
                </a:solidFill>
                <a:latin typeface="Inter Bold"/>
                <a:ea typeface="Inter Bold"/>
                <a:cs typeface="Inter Bold"/>
                <a:sym typeface="Inter Bold"/>
              </a:rPr>
              <a:t>Veri Görselleri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4180" y="2869207"/>
            <a:ext cx="423658" cy="1760642"/>
            <a:chOff x="0" y="0"/>
            <a:chExt cx="103615" cy="4306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615" cy="430604"/>
            </a:xfrm>
            <a:custGeom>
              <a:avLst/>
              <a:gdLst/>
              <a:ahLst/>
              <a:cxnLst/>
              <a:rect l="l" t="t" r="r" b="b"/>
              <a:pathLst>
                <a:path w="103615" h="430604">
                  <a:moveTo>
                    <a:pt x="51807" y="0"/>
                  </a:moveTo>
                  <a:lnTo>
                    <a:pt x="51807" y="0"/>
                  </a:lnTo>
                  <a:cubicBezTo>
                    <a:pt x="80420" y="0"/>
                    <a:pt x="103615" y="23195"/>
                    <a:pt x="103615" y="51807"/>
                  </a:cubicBezTo>
                  <a:lnTo>
                    <a:pt x="103615" y="378797"/>
                  </a:lnTo>
                  <a:cubicBezTo>
                    <a:pt x="103615" y="392537"/>
                    <a:pt x="98157" y="405715"/>
                    <a:pt x="88441" y="415430"/>
                  </a:cubicBezTo>
                  <a:cubicBezTo>
                    <a:pt x="78725" y="425146"/>
                    <a:pt x="65548" y="430604"/>
                    <a:pt x="51807" y="430604"/>
                  </a:cubicBezTo>
                  <a:lnTo>
                    <a:pt x="51807" y="430604"/>
                  </a:lnTo>
                  <a:cubicBezTo>
                    <a:pt x="38067" y="430604"/>
                    <a:pt x="24890" y="425146"/>
                    <a:pt x="15174" y="415430"/>
                  </a:cubicBezTo>
                  <a:cubicBezTo>
                    <a:pt x="5458" y="405715"/>
                    <a:pt x="0" y="392537"/>
                    <a:pt x="0" y="378797"/>
                  </a:cubicBezTo>
                  <a:lnTo>
                    <a:pt x="0" y="51807"/>
                  </a:lnTo>
                  <a:cubicBezTo>
                    <a:pt x="0" y="38067"/>
                    <a:pt x="5458" y="24890"/>
                    <a:pt x="15174" y="15174"/>
                  </a:cubicBezTo>
                  <a:cubicBezTo>
                    <a:pt x="24890" y="5458"/>
                    <a:pt x="38067" y="0"/>
                    <a:pt x="51807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3615" cy="478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79703" y="1028700"/>
            <a:ext cx="2160002" cy="2177365"/>
            <a:chOff x="0" y="0"/>
            <a:chExt cx="528277" cy="5325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16750" y="2869207"/>
            <a:ext cx="423658" cy="1760642"/>
            <a:chOff x="0" y="0"/>
            <a:chExt cx="103615" cy="4306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615" cy="430604"/>
            </a:xfrm>
            <a:custGeom>
              <a:avLst/>
              <a:gdLst/>
              <a:ahLst/>
              <a:cxnLst/>
              <a:rect l="l" t="t" r="r" b="b"/>
              <a:pathLst>
                <a:path w="103615" h="430604">
                  <a:moveTo>
                    <a:pt x="51807" y="0"/>
                  </a:moveTo>
                  <a:lnTo>
                    <a:pt x="51807" y="0"/>
                  </a:lnTo>
                  <a:cubicBezTo>
                    <a:pt x="80420" y="0"/>
                    <a:pt x="103615" y="23195"/>
                    <a:pt x="103615" y="51807"/>
                  </a:cubicBezTo>
                  <a:lnTo>
                    <a:pt x="103615" y="378797"/>
                  </a:lnTo>
                  <a:cubicBezTo>
                    <a:pt x="103615" y="392537"/>
                    <a:pt x="98157" y="405715"/>
                    <a:pt x="88441" y="415430"/>
                  </a:cubicBezTo>
                  <a:cubicBezTo>
                    <a:pt x="78725" y="425146"/>
                    <a:pt x="65548" y="430604"/>
                    <a:pt x="51807" y="430604"/>
                  </a:cubicBezTo>
                  <a:lnTo>
                    <a:pt x="51807" y="430604"/>
                  </a:lnTo>
                  <a:cubicBezTo>
                    <a:pt x="38067" y="430604"/>
                    <a:pt x="24890" y="425146"/>
                    <a:pt x="15174" y="415430"/>
                  </a:cubicBezTo>
                  <a:cubicBezTo>
                    <a:pt x="5458" y="405715"/>
                    <a:pt x="0" y="392537"/>
                    <a:pt x="0" y="378797"/>
                  </a:cubicBezTo>
                  <a:lnTo>
                    <a:pt x="0" y="51807"/>
                  </a:lnTo>
                  <a:cubicBezTo>
                    <a:pt x="0" y="38067"/>
                    <a:pt x="5458" y="24890"/>
                    <a:pt x="15174" y="15174"/>
                  </a:cubicBezTo>
                  <a:cubicBezTo>
                    <a:pt x="24890" y="5458"/>
                    <a:pt x="38067" y="0"/>
                    <a:pt x="51807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3615" cy="478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44883" y="1028700"/>
            <a:ext cx="2160002" cy="2177365"/>
            <a:chOff x="0" y="0"/>
            <a:chExt cx="528277" cy="5325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1930" y="2869207"/>
            <a:ext cx="423658" cy="1760642"/>
            <a:chOff x="0" y="0"/>
            <a:chExt cx="103615" cy="4306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615" cy="430604"/>
            </a:xfrm>
            <a:custGeom>
              <a:avLst/>
              <a:gdLst/>
              <a:ahLst/>
              <a:cxnLst/>
              <a:rect l="l" t="t" r="r" b="b"/>
              <a:pathLst>
                <a:path w="103615" h="430604">
                  <a:moveTo>
                    <a:pt x="51807" y="0"/>
                  </a:moveTo>
                  <a:lnTo>
                    <a:pt x="51807" y="0"/>
                  </a:lnTo>
                  <a:cubicBezTo>
                    <a:pt x="80420" y="0"/>
                    <a:pt x="103615" y="23195"/>
                    <a:pt x="103615" y="51807"/>
                  </a:cubicBezTo>
                  <a:lnTo>
                    <a:pt x="103615" y="378797"/>
                  </a:lnTo>
                  <a:cubicBezTo>
                    <a:pt x="103615" y="392537"/>
                    <a:pt x="98157" y="405715"/>
                    <a:pt x="88441" y="415430"/>
                  </a:cubicBezTo>
                  <a:cubicBezTo>
                    <a:pt x="78725" y="425146"/>
                    <a:pt x="65548" y="430604"/>
                    <a:pt x="51807" y="430604"/>
                  </a:cubicBezTo>
                  <a:lnTo>
                    <a:pt x="51807" y="430604"/>
                  </a:lnTo>
                  <a:cubicBezTo>
                    <a:pt x="38067" y="430604"/>
                    <a:pt x="24890" y="425146"/>
                    <a:pt x="15174" y="415430"/>
                  </a:cubicBezTo>
                  <a:cubicBezTo>
                    <a:pt x="5458" y="405715"/>
                    <a:pt x="0" y="392537"/>
                    <a:pt x="0" y="378797"/>
                  </a:cubicBezTo>
                  <a:lnTo>
                    <a:pt x="0" y="51807"/>
                  </a:lnTo>
                  <a:cubicBezTo>
                    <a:pt x="0" y="38067"/>
                    <a:pt x="5458" y="24890"/>
                    <a:pt x="15174" y="15174"/>
                  </a:cubicBezTo>
                  <a:cubicBezTo>
                    <a:pt x="24890" y="5458"/>
                    <a:pt x="38067" y="0"/>
                    <a:pt x="51807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3615" cy="478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10063" y="1028700"/>
            <a:ext cx="2160002" cy="2177365"/>
            <a:chOff x="0" y="0"/>
            <a:chExt cx="528277" cy="5325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47110" y="2869207"/>
            <a:ext cx="423658" cy="1760642"/>
            <a:chOff x="0" y="0"/>
            <a:chExt cx="103615" cy="4306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615" cy="430604"/>
            </a:xfrm>
            <a:custGeom>
              <a:avLst/>
              <a:gdLst/>
              <a:ahLst/>
              <a:cxnLst/>
              <a:rect l="l" t="t" r="r" b="b"/>
              <a:pathLst>
                <a:path w="103615" h="430604">
                  <a:moveTo>
                    <a:pt x="51807" y="0"/>
                  </a:moveTo>
                  <a:lnTo>
                    <a:pt x="51807" y="0"/>
                  </a:lnTo>
                  <a:cubicBezTo>
                    <a:pt x="80420" y="0"/>
                    <a:pt x="103615" y="23195"/>
                    <a:pt x="103615" y="51807"/>
                  </a:cubicBezTo>
                  <a:lnTo>
                    <a:pt x="103615" y="378797"/>
                  </a:lnTo>
                  <a:cubicBezTo>
                    <a:pt x="103615" y="392537"/>
                    <a:pt x="98157" y="405715"/>
                    <a:pt x="88441" y="415430"/>
                  </a:cubicBezTo>
                  <a:cubicBezTo>
                    <a:pt x="78725" y="425146"/>
                    <a:pt x="65548" y="430604"/>
                    <a:pt x="51807" y="430604"/>
                  </a:cubicBezTo>
                  <a:lnTo>
                    <a:pt x="51807" y="430604"/>
                  </a:lnTo>
                  <a:cubicBezTo>
                    <a:pt x="38067" y="430604"/>
                    <a:pt x="24890" y="425146"/>
                    <a:pt x="15174" y="415430"/>
                  </a:cubicBezTo>
                  <a:cubicBezTo>
                    <a:pt x="5458" y="405715"/>
                    <a:pt x="0" y="392537"/>
                    <a:pt x="0" y="378797"/>
                  </a:cubicBezTo>
                  <a:lnTo>
                    <a:pt x="0" y="51807"/>
                  </a:lnTo>
                  <a:cubicBezTo>
                    <a:pt x="0" y="38067"/>
                    <a:pt x="5458" y="24890"/>
                    <a:pt x="15174" y="15174"/>
                  </a:cubicBezTo>
                  <a:cubicBezTo>
                    <a:pt x="24890" y="5458"/>
                    <a:pt x="38067" y="0"/>
                    <a:pt x="51807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3615" cy="478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175243" y="1028700"/>
            <a:ext cx="2160002" cy="2177365"/>
            <a:chOff x="0" y="0"/>
            <a:chExt cx="528277" cy="5325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982695" y="2869207"/>
            <a:ext cx="423658" cy="1760642"/>
            <a:chOff x="0" y="0"/>
            <a:chExt cx="103615" cy="43060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615" cy="430604"/>
            </a:xfrm>
            <a:custGeom>
              <a:avLst/>
              <a:gdLst/>
              <a:ahLst/>
              <a:cxnLst/>
              <a:rect l="l" t="t" r="r" b="b"/>
              <a:pathLst>
                <a:path w="103615" h="430604">
                  <a:moveTo>
                    <a:pt x="51807" y="0"/>
                  </a:moveTo>
                  <a:lnTo>
                    <a:pt x="51807" y="0"/>
                  </a:lnTo>
                  <a:cubicBezTo>
                    <a:pt x="80420" y="0"/>
                    <a:pt x="103615" y="23195"/>
                    <a:pt x="103615" y="51807"/>
                  </a:cubicBezTo>
                  <a:lnTo>
                    <a:pt x="103615" y="378797"/>
                  </a:lnTo>
                  <a:cubicBezTo>
                    <a:pt x="103615" y="392537"/>
                    <a:pt x="98157" y="405715"/>
                    <a:pt x="88441" y="415430"/>
                  </a:cubicBezTo>
                  <a:cubicBezTo>
                    <a:pt x="78725" y="425146"/>
                    <a:pt x="65548" y="430604"/>
                    <a:pt x="51807" y="430604"/>
                  </a:cubicBezTo>
                  <a:lnTo>
                    <a:pt x="51807" y="430604"/>
                  </a:lnTo>
                  <a:cubicBezTo>
                    <a:pt x="38067" y="430604"/>
                    <a:pt x="24890" y="425146"/>
                    <a:pt x="15174" y="415430"/>
                  </a:cubicBezTo>
                  <a:cubicBezTo>
                    <a:pt x="5458" y="405715"/>
                    <a:pt x="0" y="392537"/>
                    <a:pt x="0" y="378797"/>
                  </a:cubicBezTo>
                  <a:lnTo>
                    <a:pt x="0" y="51807"/>
                  </a:lnTo>
                  <a:cubicBezTo>
                    <a:pt x="0" y="38067"/>
                    <a:pt x="5458" y="24890"/>
                    <a:pt x="15174" y="15174"/>
                  </a:cubicBezTo>
                  <a:cubicBezTo>
                    <a:pt x="24890" y="5458"/>
                    <a:pt x="38067" y="0"/>
                    <a:pt x="51807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3615" cy="478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4523" y="1028700"/>
            <a:ext cx="2160002" cy="2177365"/>
            <a:chOff x="0" y="0"/>
            <a:chExt cx="528277" cy="5325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14523" y="4196691"/>
            <a:ext cx="2160002" cy="2177365"/>
            <a:chOff x="0" y="0"/>
            <a:chExt cx="528277" cy="5325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812290" y="2869207"/>
            <a:ext cx="423658" cy="1760642"/>
            <a:chOff x="0" y="0"/>
            <a:chExt cx="103615" cy="4306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3615" cy="430604"/>
            </a:xfrm>
            <a:custGeom>
              <a:avLst/>
              <a:gdLst/>
              <a:ahLst/>
              <a:cxnLst/>
              <a:rect l="l" t="t" r="r" b="b"/>
              <a:pathLst>
                <a:path w="103615" h="430604">
                  <a:moveTo>
                    <a:pt x="51807" y="0"/>
                  </a:moveTo>
                  <a:lnTo>
                    <a:pt x="51807" y="0"/>
                  </a:lnTo>
                  <a:cubicBezTo>
                    <a:pt x="80420" y="0"/>
                    <a:pt x="103615" y="23195"/>
                    <a:pt x="103615" y="51807"/>
                  </a:cubicBezTo>
                  <a:lnTo>
                    <a:pt x="103615" y="378797"/>
                  </a:lnTo>
                  <a:cubicBezTo>
                    <a:pt x="103615" y="392537"/>
                    <a:pt x="98157" y="405715"/>
                    <a:pt x="88441" y="415430"/>
                  </a:cubicBezTo>
                  <a:cubicBezTo>
                    <a:pt x="78725" y="425146"/>
                    <a:pt x="65548" y="430604"/>
                    <a:pt x="51807" y="430604"/>
                  </a:cubicBezTo>
                  <a:lnTo>
                    <a:pt x="51807" y="430604"/>
                  </a:lnTo>
                  <a:cubicBezTo>
                    <a:pt x="38067" y="430604"/>
                    <a:pt x="24890" y="425146"/>
                    <a:pt x="15174" y="415430"/>
                  </a:cubicBezTo>
                  <a:cubicBezTo>
                    <a:pt x="5458" y="405715"/>
                    <a:pt x="0" y="392537"/>
                    <a:pt x="0" y="378797"/>
                  </a:cubicBezTo>
                  <a:lnTo>
                    <a:pt x="0" y="51807"/>
                  </a:lnTo>
                  <a:cubicBezTo>
                    <a:pt x="0" y="38067"/>
                    <a:pt x="5458" y="24890"/>
                    <a:pt x="15174" y="15174"/>
                  </a:cubicBezTo>
                  <a:cubicBezTo>
                    <a:pt x="24890" y="5458"/>
                    <a:pt x="38067" y="0"/>
                    <a:pt x="51807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03615" cy="478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943437" y="1028700"/>
            <a:ext cx="2160002" cy="2177365"/>
            <a:chOff x="0" y="0"/>
            <a:chExt cx="528277" cy="53252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879703" y="4196691"/>
            <a:ext cx="2160002" cy="2177365"/>
            <a:chOff x="0" y="0"/>
            <a:chExt cx="528277" cy="53252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644883" y="4196691"/>
            <a:ext cx="2160002" cy="2177365"/>
            <a:chOff x="0" y="0"/>
            <a:chExt cx="528277" cy="53252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410063" y="4196691"/>
            <a:ext cx="2160002" cy="2177365"/>
            <a:chOff x="0" y="0"/>
            <a:chExt cx="528277" cy="53252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175243" y="4196691"/>
            <a:ext cx="2160002" cy="2177365"/>
            <a:chOff x="0" y="0"/>
            <a:chExt cx="528277" cy="53252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4943437" y="4196691"/>
            <a:ext cx="2160002" cy="2177365"/>
            <a:chOff x="0" y="0"/>
            <a:chExt cx="528277" cy="53252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342489" y="1327110"/>
            <a:ext cx="180081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Beyaz At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90861" y="4395421"/>
            <a:ext cx="170407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Siyah At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103974" y="1070252"/>
            <a:ext cx="1712234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Beyaz Fil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877317" y="1070252"/>
            <a:ext cx="1704070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Beyaz Kale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642497" y="1070252"/>
            <a:ext cx="1704070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Beyaz Şah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108349" y="4352241"/>
            <a:ext cx="1702709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Siyah Fil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849330" y="4352241"/>
            <a:ext cx="1713008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Siyah Kale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23073" y="4352241"/>
            <a:ext cx="1704070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Siyah Şah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417789" y="4250306"/>
            <a:ext cx="1704070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Siyah Vezir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408264" y="1148623"/>
            <a:ext cx="1704070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Beyaz Vezir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5163919" y="1070252"/>
            <a:ext cx="1704070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Beyaz Piyon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182969" y="4352241"/>
            <a:ext cx="1704070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Siyah Piyon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7940408" y="6832168"/>
            <a:ext cx="2160002" cy="2177365"/>
            <a:chOff x="0" y="0"/>
            <a:chExt cx="528277" cy="532523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528277" cy="532523"/>
            </a:xfrm>
            <a:custGeom>
              <a:avLst/>
              <a:gdLst/>
              <a:ahLst/>
              <a:cxnLst/>
              <a:rect l="l" t="t" r="r" b="b"/>
              <a:pathLst>
                <a:path w="528277" h="532523">
                  <a:moveTo>
                    <a:pt x="182795" y="0"/>
                  </a:moveTo>
                  <a:lnTo>
                    <a:pt x="345481" y="0"/>
                  </a:lnTo>
                  <a:cubicBezTo>
                    <a:pt x="446436" y="0"/>
                    <a:pt x="528277" y="81840"/>
                    <a:pt x="528277" y="182795"/>
                  </a:cubicBezTo>
                  <a:lnTo>
                    <a:pt x="528277" y="349728"/>
                  </a:lnTo>
                  <a:cubicBezTo>
                    <a:pt x="528277" y="450683"/>
                    <a:pt x="446436" y="532523"/>
                    <a:pt x="345481" y="532523"/>
                  </a:cubicBezTo>
                  <a:lnTo>
                    <a:pt x="182795" y="532523"/>
                  </a:lnTo>
                  <a:cubicBezTo>
                    <a:pt x="81840" y="532523"/>
                    <a:pt x="0" y="450683"/>
                    <a:pt x="0" y="349728"/>
                  </a:cubicBezTo>
                  <a:lnTo>
                    <a:pt x="0" y="182795"/>
                  </a:lnTo>
                  <a:cubicBezTo>
                    <a:pt x="0" y="81840"/>
                    <a:pt x="81840" y="0"/>
                    <a:pt x="182795" y="0"/>
                  </a:cubicBezTo>
                  <a:close/>
                </a:path>
              </a:pathLst>
            </a:custGeom>
            <a:solidFill>
              <a:srgbClr val="C653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47625"/>
              <a:ext cx="528277" cy="58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5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8163905" y="6965278"/>
            <a:ext cx="1713008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B4B4B4"/>
                </a:solidFill>
                <a:latin typeface="Abril Fatface"/>
                <a:ea typeface="Abril Fatface"/>
                <a:cs typeface="Abril Fatface"/>
                <a:sym typeface="Abril Fatface"/>
              </a:rPr>
              <a:t>Boş Kare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958481" y="2335807"/>
            <a:ext cx="505693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3F2EE"/>
                </a:solidFill>
                <a:latin typeface="Abril Fatface"/>
                <a:ea typeface="Abril Fatface"/>
                <a:cs typeface="Abril Fatface"/>
                <a:sym typeface="Abril Fatface"/>
              </a:rPr>
              <a:t>57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948111" y="5613986"/>
            <a:ext cx="471636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52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751955" y="2335807"/>
            <a:ext cx="648904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3F2EE"/>
                </a:solidFill>
                <a:latin typeface="Abril Fatface"/>
                <a:ea typeface="Abril Fatface"/>
                <a:cs typeface="Abril Fatface"/>
                <a:sym typeface="Abril Fatface"/>
              </a:rPr>
              <a:t>56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591077" y="5594310"/>
            <a:ext cx="695750" cy="574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5</a:t>
            </a:r>
            <a:r>
              <a:rPr lang="tr-TR" sz="3399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0</a:t>
            </a:r>
            <a:endParaRPr lang="en-US" sz="3399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7489589" y="2335807"/>
            <a:ext cx="674316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3F2EE"/>
                </a:solidFill>
                <a:latin typeface="Abril Fatface"/>
                <a:ea typeface="Abril Fatface"/>
                <a:cs typeface="Abril Fatface"/>
                <a:sym typeface="Abril Fatface"/>
              </a:rPr>
              <a:t>56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454782" y="5641837"/>
            <a:ext cx="533977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49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219496" y="2335807"/>
            <a:ext cx="51122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3F2EE"/>
                </a:solidFill>
                <a:latin typeface="Abril Fatface"/>
                <a:ea typeface="Abril Fatface"/>
                <a:cs typeface="Abril Fatface"/>
                <a:sym typeface="Abril Fatface"/>
              </a:rPr>
              <a:t>38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3014212" y="2335807"/>
            <a:ext cx="51122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3F2EE"/>
                </a:solidFill>
                <a:latin typeface="Abril Fatface"/>
                <a:ea typeface="Abril Fatface"/>
                <a:cs typeface="Abril Fatface"/>
                <a:sym typeface="Abril Fatface"/>
              </a:rPr>
              <a:t>38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234825" y="5613986"/>
            <a:ext cx="495896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35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3008061" y="5613986"/>
            <a:ext cx="517376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35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5754469" y="2335807"/>
            <a:ext cx="575050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3F2EE"/>
                </a:solidFill>
                <a:latin typeface="Abril Fatface"/>
                <a:ea typeface="Abril Fatface"/>
                <a:cs typeface="Abril Fatface"/>
                <a:sym typeface="Abril Fatface"/>
              </a:rPr>
              <a:t>99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5741596" y="5641837"/>
            <a:ext cx="52774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88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8688799" y="8245065"/>
            <a:ext cx="721264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B4B4B4"/>
                </a:solidFill>
                <a:latin typeface="Abril Fatface"/>
                <a:ea typeface="Abril Fatface"/>
                <a:cs typeface="Abril Fatface"/>
                <a:sym typeface="Abril Fatface"/>
              </a:rPr>
              <a:t>154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91437" y="1028700"/>
            <a:ext cx="4883137" cy="3011428"/>
            <a:chOff x="0" y="0"/>
            <a:chExt cx="1438311" cy="887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8311" cy="887006"/>
            </a:xfrm>
            <a:custGeom>
              <a:avLst/>
              <a:gdLst/>
              <a:ahLst/>
              <a:cxnLst/>
              <a:rect l="l" t="t" r="r" b="b"/>
              <a:pathLst>
                <a:path w="1438311" h="887006">
                  <a:moveTo>
                    <a:pt x="0" y="0"/>
                  </a:moveTo>
                  <a:lnTo>
                    <a:pt x="1438311" y="0"/>
                  </a:lnTo>
                  <a:lnTo>
                    <a:pt x="1438311" y="887006"/>
                  </a:lnTo>
                  <a:lnTo>
                    <a:pt x="0" y="887006"/>
                  </a:lnTo>
                  <a:close/>
                </a:path>
              </a:pathLst>
            </a:custGeom>
            <a:blipFill>
              <a:blip r:embed="rId2"/>
              <a:stretch>
                <a:fillRect l="-5516" r="-551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91437" y="7275572"/>
            <a:ext cx="4883137" cy="3011428"/>
            <a:chOff x="0" y="0"/>
            <a:chExt cx="1438311" cy="8870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8311" cy="887006"/>
            </a:xfrm>
            <a:custGeom>
              <a:avLst/>
              <a:gdLst/>
              <a:ahLst/>
              <a:cxnLst/>
              <a:rect l="l" t="t" r="r" b="b"/>
              <a:pathLst>
                <a:path w="1438311" h="887006">
                  <a:moveTo>
                    <a:pt x="0" y="0"/>
                  </a:moveTo>
                  <a:lnTo>
                    <a:pt x="1438311" y="0"/>
                  </a:lnTo>
                  <a:lnTo>
                    <a:pt x="1438311" y="887006"/>
                  </a:lnTo>
                  <a:lnTo>
                    <a:pt x="0" y="887006"/>
                  </a:lnTo>
                  <a:close/>
                </a:path>
              </a:pathLst>
            </a:custGeom>
            <a:blipFill>
              <a:blip r:embed="rId3"/>
              <a:stretch>
                <a:fillRect t="-3916" b="-391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50637" y="1028700"/>
            <a:ext cx="4883137" cy="9258300"/>
            <a:chOff x="0" y="0"/>
            <a:chExt cx="1438311" cy="2727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8311" cy="2727000"/>
            </a:xfrm>
            <a:custGeom>
              <a:avLst/>
              <a:gdLst/>
              <a:ahLst/>
              <a:cxnLst/>
              <a:rect l="l" t="t" r="r" b="b"/>
              <a:pathLst>
                <a:path w="1438311" h="2727000">
                  <a:moveTo>
                    <a:pt x="0" y="0"/>
                  </a:moveTo>
                  <a:lnTo>
                    <a:pt x="1438311" y="0"/>
                  </a:lnTo>
                  <a:lnTo>
                    <a:pt x="1438311" y="2727000"/>
                  </a:lnTo>
                  <a:lnTo>
                    <a:pt x="0" y="2727000"/>
                  </a:lnTo>
                  <a:close/>
                </a:path>
              </a:pathLst>
            </a:custGeom>
            <a:blipFill>
              <a:blip r:embed="rId4"/>
              <a:stretch>
                <a:fillRect l="-92286" r="-9228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83944" y="4152136"/>
            <a:ext cx="5690631" cy="3011428"/>
            <a:chOff x="0" y="0"/>
            <a:chExt cx="1676155" cy="8870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6155" cy="887006"/>
            </a:xfrm>
            <a:custGeom>
              <a:avLst/>
              <a:gdLst/>
              <a:ahLst/>
              <a:cxnLst/>
              <a:rect l="l" t="t" r="r" b="b"/>
              <a:pathLst>
                <a:path w="1676155" h="887006">
                  <a:moveTo>
                    <a:pt x="0" y="0"/>
                  </a:moveTo>
                  <a:lnTo>
                    <a:pt x="1676155" y="0"/>
                  </a:lnTo>
                  <a:lnTo>
                    <a:pt x="1676155" y="887006"/>
                  </a:lnTo>
                  <a:lnTo>
                    <a:pt x="0" y="887006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69171" y="2189619"/>
            <a:ext cx="880543" cy="880543"/>
          </a:xfrm>
          <a:custGeom>
            <a:avLst/>
            <a:gdLst/>
            <a:ahLst/>
            <a:cxnLst/>
            <a:rect l="l" t="t" r="r" b="b"/>
            <a:pathLst>
              <a:path w="880543" h="880543">
                <a:moveTo>
                  <a:pt x="0" y="0"/>
                </a:moveTo>
                <a:lnTo>
                  <a:pt x="880543" y="0"/>
                </a:lnTo>
                <a:lnTo>
                  <a:pt x="880543" y="880543"/>
                </a:lnTo>
                <a:lnTo>
                  <a:pt x="0" y="880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3753052"/>
            <a:ext cx="178546" cy="178546"/>
            <a:chOff x="0" y="0"/>
            <a:chExt cx="647700" cy="6477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77520" y="21590"/>
                  </a:moveTo>
                  <a:lnTo>
                    <a:pt x="374650" y="269240"/>
                  </a:lnTo>
                  <a:lnTo>
                    <a:pt x="623570" y="166370"/>
                  </a:lnTo>
                  <a:lnTo>
                    <a:pt x="647700" y="219710"/>
                  </a:lnTo>
                  <a:lnTo>
                    <a:pt x="397510" y="322580"/>
                  </a:lnTo>
                  <a:lnTo>
                    <a:pt x="647700" y="425450"/>
                  </a:lnTo>
                  <a:lnTo>
                    <a:pt x="623570" y="477520"/>
                  </a:lnTo>
                  <a:lnTo>
                    <a:pt x="374650" y="374650"/>
                  </a:lnTo>
                  <a:lnTo>
                    <a:pt x="477520" y="623570"/>
                  </a:lnTo>
                  <a:lnTo>
                    <a:pt x="425450" y="647700"/>
                  </a:lnTo>
                  <a:lnTo>
                    <a:pt x="322580" y="397510"/>
                  </a:lnTo>
                  <a:lnTo>
                    <a:pt x="219710" y="647700"/>
                  </a:lnTo>
                  <a:lnTo>
                    <a:pt x="167640" y="623570"/>
                  </a:lnTo>
                  <a:lnTo>
                    <a:pt x="269240" y="374650"/>
                  </a:lnTo>
                  <a:lnTo>
                    <a:pt x="21590" y="477520"/>
                  </a:lnTo>
                  <a:lnTo>
                    <a:pt x="0" y="425450"/>
                  </a:lnTo>
                  <a:lnTo>
                    <a:pt x="247650" y="322580"/>
                  </a:lnTo>
                  <a:lnTo>
                    <a:pt x="0" y="219710"/>
                  </a:lnTo>
                  <a:lnTo>
                    <a:pt x="21590" y="167640"/>
                  </a:lnTo>
                  <a:lnTo>
                    <a:pt x="269240" y="269240"/>
                  </a:lnTo>
                  <a:lnTo>
                    <a:pt x="167640" y="21590"/>
                  </a:lnTo>
                  <a:lnTo>
                    <a:pt x="219710" y="0"/>
                  </a:lnTo>
                  <a:lnTo>
                    <a:pt x="322580" y="247650"/>
                  </a:lnTo>
                  <a:lnTo>
                    <a:pt x="425450" y="0"/>
                  </a:lnTo>
                  <a:lnTo>
                    <a:pt x="477520" y="21590"/>
                  </a:lnTo>
                  <a:close/>
                </a:path>
              </a:pathLst>
            </a:custGeom>
            <a:solidFill>
              <a:srgbClr val="748CB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2400" y="85725"/>
              <a:ext cx="342900" cy="40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3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573271" y="4831353"/>
            <a:ext cx="3686029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Model Eğitimi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6519" y="3705427"/>
            <a:ext cx="6036152" cy="482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3 </a:t>
            </a:r>
            <a:r>
              <a:rPr lang="en-US" sz="1899" b="1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Adet</a:t>
            </a:r>
            <a:r>
              <a:rPr lang="en-US" sz="1899" b="1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Conv2D </a:t>
            </a:r>
            <a:r>
              <a:rPr lang="en-US" sz="1899" b="1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Katmanı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: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Görüntüden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öznitelik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çıkarımı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yapmak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için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32, 64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ve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128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filtreli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üç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ana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evrişim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katmanı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kullanıldı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algn="l">
              <a:lnSpc>
                <a:spcPts val="2659"/>
              </a:lnSpc>
            </a:pPr>
            <a:endParaRPr lang="en-US" sz="1899" spc="56" dirty="0">
              <a:solidFill>
                <a:srgbClr val="111A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l">
              <a:lnSpc>
                <a:spcPts val="2659"/>
              </a:lnSpc>
            </a:pPr>
            <a:r>
              <a:rPr lang="en-US" sz="1899" b="1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MaxPooling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katmanı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kullanıldı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algn="l">
              <a:lnSpc>
                <a:spcPts val="2659"/>
              </a:lnSpc>
            </a:pPr>
            <a:endParaRPr lang="en-US" sz="1899" spc="56" dirty="0">
              <a:solidFill>
                <a:srgbClr val="111A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l">
              <a:lnSpc>
                <a:spcPts val="2659"/>
              </a:lnSpc>
            </a:pPr>
            <a:r>
              <a:rPr lang="en-US" sz="1899" b="1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Dense (Tam </a:t>
            </a:r>
            <a:r>
              <a:rPr lang="en-US" sz="1899" b="1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Bağlantılı</a:t>
            </a:r>
            <a:r>
              <a:rPr lang="en-US" sz="1899" b="1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) </a:t>
            </a:r>
            <a:r>
              <a:rPr lang="en-US" sz="1899" b="1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Katman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: 256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nöronluk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bu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katman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çıkarılan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tüm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öznitelikleri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birleştirerek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karar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verme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işlemi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gerçekleştirildi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algn="l">
              <a:lnSpc>
                <a:spcPts val="2659"/>
              </a:lnSpc>
            </a:pPr>
            <a:endParaRPr lang="en-US" sz="1899" spc="56" dirty="0">
              <a:solidFill>
                <a:srgbClr val="111A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l">
              <a:lnSpc>
                <a:spcPts val="2659"/>
              </a:lnSpc>
            </a:pPr>
            <a:r>
              <a:rPr lang="en-US" sz="1899" b="1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Dropout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(0.5)</a:t>
            </a:r>
          </a:p>
          <a:p>
            <a:pPr algn="l">
              <a:lnSpc>
                <a:spcPts val="2659"/>
              </a:lnSpc>
            </a:pPr>
            <a:endParaRPr lang="en-US" sz="1899" spc="56" dirty="0">
              <a:solidFill>
                <a:srgbClr val="111A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Softmax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çıktı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katmanı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13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farklı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sınıf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için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olasılık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dağıtımı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üretilmesi</a:t>
            </a:r>
            <a:r>
              <a:rPr lang="en-US" sz="1899" spc="56" dirty="0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99" spc="56" dirty="0" err="1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sağlandı</a:t>
            </a:r>
            <a:endParaRPr lang="en-US" sz="1899" spc="56" dirty="0">
              <a:solidFill>
                <a:srgbClr val="111A2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96519" y="3204478"/>
            <a:ext cx="482827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01. Model katmanları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5143500"/>
            <a:ext cx="178546" cy="178546"/>
            <a:chOff x="0" y="0"/>
            <a:chExt cx="647700" cy="6477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77520" y="21590"/>
                  </a:moveTo>
                  <a:lnTo>
                    <a:pt x="374650" y="269240"/>
                  </a:lnTo>
                  <a:lnTo>
                    <a:pt x="623570" y="166370"/>
                  </a:lnTo>
                  <a:lnTo>
                    <a:pt x="647700" y="219710"/>
                  </a:lnTo>
                  <a:lnTo>
                    <a:pt x="397510" y="322580"/>
                  </a:lnTo>
                  <a:lnTo>
                    <a:pt x="647700" y="425450"/>
                  </a:lnTo>
                  <a:lnTo>
                    <a:pt x="623570" y="477520"/>
                  </a:lnTo>
                  <a:lnTo>
                    <a:pt x="374650" y="374650"/>
                  </a:lnTo>
                  <a:lnTo>
                    <a:pt x="477520" y="623570"/>
                  </a:lnTo>
                  <a:lnTo>
                    <a:pt x="425450" y="647700"/>
                  </a:lnTo>
                  <a:lnTo>
                    <a:pt x="322580" y="397510"/>
                  </a:lnTo>
                  <a:lnTo>
                    <a:pt x="219710" y="647700"/>
                  </a:lnTo>
                  <a:lnTo>
                    <a:pt x="167640" y="623570"/>
                  </a:lnTo>
                  <a:lnTo>
                    <a:pt x="269240" y="374650"/>
                  </a:lnTo>
                  <a:lnTo>
                    <a:pt x="21590" y="477520"/>
                  </a:lnTo>
                  <a:lnTo>
                    <a:pt x="0" y="425450"/>
                  </a:lnTo>
                  <a:lnTo>
                    <a:pt x="247650" y="322580"/>
                  </a:lnTo>
                  <a:lnTo>
                    <a:pt x="0" y="219710"/>
                  </a:lnTo>
                  <a:lnTo>
                    <a:pt x="21590" y="167640"/>
                  </a:lnTo>
                  <a:lnTo>
                    <a:pt x="269240" y="269240"/>
                  </a:lnTo>
                  <a:lnTo>
                    <a:pt x="167640" y="21590"/>
                  </a:lnTo>
                  <a:lnTo>
                    <a:pt x="219710" y="0"/>
                  </a:lnTo>
                  <a:lnTo>
                    <a:pt x="322580" y="247650"/>
                  </a:lnTo>
                  <a:lnTo>
                    <a:pt x="425450" y="0"/>
                  </a:lnTo>
                  <a:lnTo>
                    <a:pt x="477520" y="21590"/>
                  </a:lnTo>
                  <a:close/>
                </a:path>
              </a:pathLst>
            </a:custGeom>
            <a:solidFill>
              <a:srgbClr val="748CB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2400" y="85725"/>
              <a:ext cx="342900" cy="40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3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789485"/>
            <a:ext cx="178546" cy="178546"/>
            <a:chOff x="0" y="0"/>
            <a:chExt cx="647700" cy="6477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77520" y="21590"/>
                  </a:moveTo>
                  <a:lnTo>
                    <a:pt x="374650" y="269240"/>
                  </a:lnTo>
                  <a:lnTo>
                    <a:pt x="623570" y="166370"/>
                  </a:lnTo>
                  <a:lnTo>
                    <a:pt x="647700" y="219710"/>
                  </a:lnTo>
                  <a:lnTo>
                    <a:pt x="397510" y="322580"/>
                  </a:lnTo>
                  <a:lnTo>
                    <a:pt x="647700" y="425450"/>
                  </a:lnTo>
                  <a:lnTo>
                    <a:pt x="623570" y="477520"/>
                  </a:lnTo>
                  <a:lnTo>
                    <a:pt x="374650" y="374650"/>
                  </a:lnTo>
                  <a:lnTo>
                    <a:pt x="477520" y="623570"/>
                  </a:lnTo>
                  <a:lnTo>
                    <a:pt x="425450" y="647700"/>
                  </a:lnTo>
                  <a:lnTo>
                    <a:pt x="322580" y="397510"/>
                  </a:lnTo>
                  <a:lnTo>
                    <a:pt x="219710" y="647700"/>
                  </a:lnTo>
                  <a:lnTo>
                    <a:pt x="167640" y="623570"/>
                  </a:lnTo>
                  <a:lnTo>
                    <a:pt x="269240" y="374650"/>
                  </a:lnTo>
                  <a:lnTo>
                    <a:pt x="21590" y="477520"/>
                  </a:lnTo>
                  <a:lnTo>
                    <a:pt x="0" y="425450"/>
                  </a:lnTo>
                  <a:lnTo>
                    <a:pt x="247650" y="322580"/>
                  </a:lnTo>
                  <a:lnTo>
                    <a:pt x="0" y="219710"/>
                  </a:lnTo>
                  <a:lnTo>
                    <a:pt x="21590" y="167640"/>
                  </a:lnTo>
                  <a:lnTo>
                    <a:pt x="269240" y="269240"/>
                  </a:lnTo>
                  <a:lnTo>
                    <a:pt x="167640" y="21590"/>
                  </a:lnTo>
                  <a:lnTo>
                    <a:pt x="219710" y="0"/>
                  </a:lnTo>
                  <a:lnTo>
                    <a:pt x="322580" y="247650"/>
                  </a:lnTo>
                  <a:lnTo>
                    <a:pt x="425450" y="0"/>
                  </a:lnTo>
                  <a:lnTo>
                    <a:pt x="477520" y="21590"/>
                  </a:lnTo>
                  <a:close/>
                </a:path>
              </a:pathLst>
            </a:custGeom>
            <a:solidFill>
              <a:srgbClr val="748CB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2400" y="85725"/>
              <a:ext cx="342900" cy="40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3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7825919"/>
            <a:ext cx="178546" cy="178546"/>
            <a:chOff x="0" y="0"/>
            <a:chExt cx="647700" cy="6477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77520" y="21590"/>
                  </a:moveTo>
                  <a:lnTo>
                    <a:pt x="374650" y="269240"/>
                  </a:lnTo>
                  <a:lnTo>
                    <a:pt x="623570" y="166370"/>
                  </a:lnTo>
                  <a:lnTo>
                    <a:pt x="647700" y="219710"/>
                  </a:lnTo>
                  <a:lnTo>
                    <a:pt x="397510" y="322580"/>
                  </a:lnTo>
                  <a:lnTo>
                    <a:pt x="647700" y="425450"/>
                  </a:lnTo>
                  <a:lnTo>
                    <a:pt x="623570" y="477520"/>
                  </a:lnTo>
                  <a:lnTo>
                    <a:pt x="374650" y="374650"/>
                  </a:lnTo>
                  <a:lnTo>
                    <a:pt x="477520" y="623570"/>
                  </a:lnTo>
                  <a:lnTo>
                    <a:pt x="425450" y="647700"/>
                  </a:lnTo>
                  <a:lnTo>
                    <a:pt x="322580" y="397510"/>
                  </a:lnTo>
                  <a:lnTo>
                    <a:pt x="219710" y="647700"/>
                  </a:lnTo>
                  <a:lnTo>
                    <a:pt x="167640" y="623570"/>
                  </a:lnTo>
                  <a:lnTo>
                    <a:pt x="269240" y="374650"/>
                  </a:lnTo>
                  <a:lnTo>
                    <a:pt x="21590" y="477520"/>
                  </a:lnTo>
                  <a:lnTo>
                    <a:pt x="0" y="425450"/>
                  </a:lnTo>
                  <a:lnTo>
                    <a:pt x="247650" y="322580"/>
                  </a:lnTo>
                  <a:lnTo>
                    <a:pt x="0" y="219710"/>
                  </a:lnTo>
                  <a:lnTo>
                    <a:pt x="21590" y="167640"/>
                  </a:lnTo>
                  <a:lnTo>
                    <a:pt x="269240" y="269240"/>
                  </a:lnTo>
                  <a:lnTo>
                    <a:pt x="167640" y="21590"/>
                  </a:lnTo>
                  <a:lnTo>
                    <a:pt x="219710" y="0"/>
                  </a:lnTo>
                  <a:lnTo>
                    <a:pt x="322580" y="247650"/>
                  </a:lnTo>
                  <a:lnTo>
                    <a:pt x="425450" y="0"/>
                  </a:lnTo>
                  <a:lnTo>
                    <a:pt x="477520" y="21590"/>
                  </a:lnTo>
                  <a:close/>
                </a:path>
              </a:pathLst>
            </a:custGeom>
            <a:solidFill>
              <a:srgbClr val="748CB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2400" y="85725"/>
              <a:ext cx="342900" cy="40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35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7114606"/>
            <a:ext cx="178546" cy="178546"/>
            <a:chOff x="0" y="0"/>
            <a:chExt cx="647700" cy="6477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77520" y="21590"/>
                  </a:moveTo>
                  <a:lnTo>
                    <a:pt x="374650" y="269240"/>
                  </a:lnTo>
                  <a:lnTo>
                    <a:pt x="623570" y="166370"/>
                  </a:lnTo>
                  <a:lnTo>
                    <a:pt x="647700" y="219710"/>
                  </a:lnTo>
                  <a:lnTo>
                    <a:pt x="397510" y="322580"/>
                  </a:lnTo>
                  <a:lnTo>
                    <a:pt x="647700" y="425450"/>
                  </a:lnTo>
                  <a:lnTo>
                    <a:pt x="623570" y="477520"/>
                  </a:lnTo>
                  <a:lnTo>
                    <a:pt x="374650" y="374650"/>
                  </a:lnTo>
                  <a:lnTo>
                    <a:pt x="477520" y="623570"/>
                  </a:lnTo>
                  <a:lnTo>
                    <a:pt x="425450" y="647700"/>
                  </a:lnTo>
                  <a:lnTo>
                    <a:pt x="322580" y="397510"/>
                  </a:lnTo>
                  <a:lnTo>
                    <a:pt x="219710" y="647700"/>
                  </a:lnTo>
                  <a:lnTo>
                    <a:pt x="167640" y="623570"/>
                  </a:lnTo>
                  <a:lnTo>
                    <a:pt x="269240" y="374650"/>
                  </a:lnTo>
                  <a:lnTo>
                    <a:pt x="21590" y="477520"/>
                  </a:lnTo>
                  <a:lnTo>
                    <a:pt x="0" y="425450"/>
                  </a:lnTo>
                  <a:lnTo>
                    <a:pt x="247650" y="322580"/>
                  </a:lnTo>
                  <a:lnTo>
                    <a:pt x="0" y="219710"/>
                  </a:lnTo>
                  <a:lnTo>
                    <a:pt x="21590" y="167640"/>
                  </a:lnTo>
                  <a:lnTo>
                    <a:pt x="269240" y="269240"/>
                  </a:lnTo>
                  <a:lnTo>
                    <a:pt x="167640" y="21590"/>
                  </a:lnTo>
                  <a:lnTo>
                    <a:pt x="219710" y="0"/>
                  </a:lnTo>
                  <a:lnTo>
                    <a:pt x="322580" y="247650"/>
                  </a:lnTo>
                  <a:lnTo>
                    <a:pt x="425450" y="0"/>
                  </a:lnTo>
                  <a:lnTo>
                    <a:pt x="477520" y="21590"/>
                  </a:lnTo>
                  <a:close/>
                </a:path>
              </a:pathLst>
            </a:custGeom>
            <a:solidFill>
              <a:srgbClr val="748CB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52400" y="85725"/>
              <a:ext cx="342900" cy="40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3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91437" y="1028700"/>
            <a:ext cx="4883137" cy="3011428"/>
            <a:chOff x="0" y="0"/>
            <a:chExt cx="1438311" cy="887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8311" cy="887006"/>
            </a:xfrm>
            <a:custGeom>
              <a:avLst/>
              <a:gdLst/>
              <a:ahLst/>
              <a:cxnLst/>
              <a:rect l="l" t="t" r="r" b="b"/>
              <a:pathLst>
                <a:path w="1438311" h="887006">
                  <a:moveTo>
                    <a:pt x="0" y="0"/>
                  </a:moveTo>
                  <a:lnTo>
                    <a:pt x="1438311" y="0"/>
                  </a:lnTo>
                  <a:lnTo>
                    <a:pt x="1438311" y="887006"/>
                  </a:lnTo>
                  <a:lnTo>
                    <a:pt x="0" y="887006"/>
                  </a:lnTo>
                  <a:close/>
                </a:path>
              </a:pathLst>
            </a:custGeom>
            <a:blipFill>
              <a:blip r:embed="rId2"/>
              <a:stretch>
                <a:fillRect l="-5516" r="-551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91437" y="7275572"/>
            <a:ext cx="4883137" cy="3011428"/>
            <a:chOff x="0" y="0"/>
            <a:chExt cx="1438311" cy="8870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8311" cy="887006"/>
            </a:xfrm>
            <a:custGeom>
              <a:avLst/>
              <a:gdLst/>
              <a:ahLst/>
              <a:cxnLst/>
              <a:rect l="l" t="t" r="r" b="b"/>
              <a:pathLst>
                <a:path w="1438311" h="887006">
                  <a:moveTo>
                    <a:pt x="0" y="0"/>
                  </a:moveTo>
                  <a:lnTo>
                    <a:pt x="1438311" y="0"/>
                  </a:lnTo>
                  <a:lnTo>
                    <a:pt x="1438311" y="887006"/>
                  </a:lnTo>
                  <a:lnTo>
                    <a:pt x="0" y="887006"/>
                  </a:lnTo>
                  <a:close/>
                </a:path>
              </a:pathLst>
            </a:custGeom>
            <a:blipFill>
              <a:blip r:embed="rId3"/>
              <a:stretch>
                <a:fillRect t="-3916" b="-391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50637" y="1028700"/>
            <a:ext cx="4883137" cy="9258300"/>
            <a:chOff x="0" y="0"/>
            <a:chExt cx="1438311" cy="2727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8311" cy="2727000"/>
            </a:xfrm>
            <a:custGeom>
              <a:avLst/>
              <a:gdLst/>
              <a:ahLst/>
              <a:cxnLst/>
              <a:rect l="l" t="t" r="r" b="b"/>
              <a:pathLst>
                <a:path w="1438311" h="2727000">
                  <a:moveTo>
                    <a:pt x="0" y="0"/>
                  </a:moveTo>
                  <a:lnTo>
                    <a:pt x="1438311" y="0"/>
                  </a:lnTo>
                  <a:lnTo>
                    <a:pt x="1438311" y="2727000"/>
                  </a:lnTo>
                  <a:lnTo>
                    <a:pt x="0" y="2727000"/>
                  </a:lnTo>
                  <a:close/>
                </a:path>
              </a:pathLst>
            </a:custGeom>
            <a:blipFill>
              <a:blip r:embed="rId4"/>
              <a:stretch>
                <a:fillRect l="-92286" r="-9228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83944" y="4152136"/>
            <a:ext cx="5690631" cy="3011428"/>
            <a:chOff x="0" y="0"/>
            <a:chExt cx="1676155" cy="8870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6155" cy="887006"/>
            </a:xfrm>
            <a:custGeom>
              <a:avLst/>
              <a:gdLst/>
              <a:ahLst/>
              <a:cxnLst/>
              <a:rect l="l" t="t" r="r" b="b"/>
              <a:pathLst>
                <a:path w="1676155" h="887006">
                  <a:moveTo>
                    <a:pt x="0" y="0"/>
                  </a:moveTo>
                  <a:lnTo>
                    <a:pt x="1676155" y="0"/>
                  </a:lnTo>
                  <a:lnTo>
                    <a:pt x="1676155" y="887006"/>
                  </a:lnTo>
                  <a:lnTo>
                    <a:pt x="0" y="887006"/>
                  </a:lnTo>
                  <a:close/>
                </a:path>
              </a:pathLst>
            </a:custGeom>
            <a:solidFill>
              <a:srgbClr val="C6534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96519" y="1335054"/>
            <a:ext cx="880543" cy="880543"/>
          </a:xfrm>
          <a:custGeom>
            <a:avLst/>
            <a:gdLst/>
            <a:ahLst/>
            <a:cxnLst/>
            <a:rect l="l" t="t" r="r" b="b"/>
            <a:pathLst>
              <a:path w="880543" h="880543">
                <a:moveTo>
                  <a:pt x="0" y="0"/>
                </a:moveTo>
                <a:lnTo>
                  <a:pt x="880543" y="0"/>
                </a:lnTo>
                <a:lnTo>
                  <a:pt x="880543" y="880542"/>
                </a:lnTo>
                <a:lnTo>
                  <a:pt x="0" y="880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13573271" y="4831353"/>
            <a:ext cx="3686029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Model Eğitimi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6519" y="3705427"/>
            <a:ext cx="6036152" cy="499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spc="56">
                <a:solidFill>
                  <a:srgbClr val="111A2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EarlyStopping</a:t>
            </a:r>
            <a:r>
              <a:rPr lang="en-US" sz="1899" spc="56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: Modelin 5 epoch gelişip gelişmediğini kontrol eder. Boşuna epoch tekrarını önleyerek ezberlemenin önüne geçer</a:t>
            </a:r>
          </a:p>
          <a:p>
            <a:pPr algn="l">
              <a:lnSpc>
                <a:spcPts val="2659"/>
              </a:lnSpc>
            </a:pPr>
            <a:endParaRPr lang="en-US" sz="1899" spc="56">
              <a:solidFill>
                <a:srgbClr val="111A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l">
              <a:lnSpc>
                <a:spcPts val="2659"/>
              </a:lnSpc>
            </a:pPr>
            <a:r>
              <a:rPr lang="en-US" sz="1899" b="1" spc="56">
                <a:solidFill>
                  <a:srgbClr val="111A2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ModelCheckPoint</a:t>
            </a:r>
            <a:r>
              <a:rPr lang="en-US" sz="1899" spc="56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 : Eğitim süreci boyunca modelin başarımını (val_accuracy) takip eder. En iyi modelin kaydını tutar.</a:t>
            </a:r>
          </a:p>
          <a:p>
            <a:pPr algn="l">
              <a:lnSpc>
                <a:spcPts val="2659"/>
              </a:lnSpc>
            </a:pPr>
            <a:endParaRPr lang="en-US" sz="1899" spc="56">
              <a:solidFill>
                <a:srgbClr val="111A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l">
              <a:lnSpc>
                <a:spcPts val="2659"/>
              </a:lnSpc>
            </a:pPr>
            <a:r>
              <a:rPr lang="en-US" sz="1899" b="1" spc="56">
                <a:solidFill>
                  <a:srgbClr val="111A2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Class Weights : </a:t>
            </a:r>
            <a:r>
              <a:rPr lang="en-US" sz="1899" spc="56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Veri setindeki dengesizliğin önüne geçmek için modelin az olan veriye daha çok dikkat etmesini sağlar.</a:t>
            </a:r>
          </a:p>
          <a:p>
            <a:pPr algn="l">
              <a:lnSpc>
                <a:spcPts val="2659"/>
              </a:lnSpc>
            </a:pPr>
            <a:endParaRPr lang="en-US" sz="1899" spc="56">
              <a:solidFill>
                <a:srgbClr val="111A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56">
                <a:solidFill>
                  <a:srgbClr val="111A2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Augmentation : </a:t>
            </a:r>
            <a:r>
              <a:rPr lang="en-US" sz="1899" spc="56">
                <a:solidFill>
                  <a:srgbClr val="111A21"/>
                </a:solidFill>
                <a:latin typeface="Work Sans"/>
                <a:ea typeface="Work Sans"/>
                <a:cs typeface="Work Sans"/>
                <a:sym typeface="Work Sans"/>
              </a:rPr>
              <a:t>Görsellerin hafif açılarla (%5 gibi değerle) döndürülerek yapay olarak çoğaltıldı.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6519" y="2457909"/>
            <a:ext cx="639229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C65345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02. Akıllı Eğitim ve Overfitting (Ezberleme) ile Mücadele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3861582"/>
            <a:ext cx="178546" cy="178546"/>
            <a:chOff x="0" y="0"/>
            <a:chExt cx="647700" cy="6477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77520" y="21590"/>
                  </a:moveTo>
                  <a:lnTo>
                    <a:pt x="374650" y="269240"/>
                  </a:lnTo>
                  <a:lnTo>
                    <a:pt x="623570" y="166370"/>
                  </a:lnTo>
                  <a:lnTo>
                    <a:pt x="647700" y="219710"/>
                  </a:lnTo>
                  <a:lnTo>
                    <a:pt x="397510" y="322580"/>
                  </a:lnTo>
                  <a:lnTo>
                    <a:pt x="647700" y="425450"/>
                  </a:lnTo>
                  <a:lnTo>
                    <a:pt x="623570" y="477520"/>
                  </a:lnTo>
                  <a:lnTo>
                    <a:pt x="374650" y="374650"/>
                  </a:lnTo>
                  <a:lnTo>
                    <a:pt x="477520" y="623570"/>
                  </a:lnTo>
                  <a:lnTo>
                    <a:pt x="425450" y="647700"/>
                  </a:lnTo>
                  <a:lnTo>
                    <a:pt x="322580" y="397510"/>
                  </a:lnTo>
                  <a:lnTo>
                    <a:pt x="219710" y="647700"/>
                  </a:lnTo>
                  <a:lnTo>
                    <a:pt x="167640" y="623570"/>
                  </a:lnTo>
                  <a:lnTo>
                    <a:pt x="269240" y="374650"/>
                  </a:lnTo>
                  <a:lnTo>
                    <a:pt x="21590" y="477520"/>
                  </a:lnTo>
                  <a:lnTo>
                    <a:pt x="0" y="425450"/>
                  </a:lnTo>
                  <a:lnTo>
                    <a:pt x="247650" y="322580"/>
                  </a:lnTo>
                  <a:lnTo>
                    <a:pt x="0" y="219710"/>
                  </a:lnTo>
                  <a:lnTo>
                    <a:pt x="21590" y="167640"/>
                  </a:lnTo>
                  <a:lnTo>
                    <a:pt x="269240" y="269240"/>
                  </a:lnTo>
                  <a:lnTo>
                    <a:pt x="167640" y="21590"/>
                  </a:lnTo>
                  <a:lnTo>
                    <a:pt x="219710" y="0"/>
                  </a:lnTo>
                  <a:lnTo>
                    <a:pt x="322580" y="247650"/>
                  </a:lnTo>
                  <a:lnTo>
                    <a:pt x="425450" y="0"/>
                  </a:lnTo>
                  <a:lnTo>
                    <a:pt x="477520" y="21590"/>
                  </a:lnTo>
                  <a:close/>
                </a:path>
              </a:pathLst>
            </a:custGeom>
            <a:solidFill>
              <a:srgbClr val="748CB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2400" y="85725"/>
              <a:ext cx="342900" cy="40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3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5143500"/>
            <a:ext cx="178546" cy="178546"/>
            <a:chOff x="0" y="0"/>
            <a:chExt cx="647700" cy="6477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77520" y="21590"/>
                  </a:moveTo>
                  <a:lnTo>
                    <a:pt x="374650" y="269240"/>
                  </a:lnTo>
                  <a:lnTo>
                    <a:pt x="623570" y="166370"/>
                  </a:lnTo>
                  <a:lnTo>
                    <a:pt x="647700" y="219710"/>
                  </a:lnTo>
                  <a:lnTo>
                    <a:pt x="397510" y="322580"/>
                  </a:lnTo>
                  <a:lnTo>
                    <a:pt x="647700" y="425450"/>
                  </a:lnTo>
                  <a:lnTo>
                    <a:pt x="623570" y="477520"/>
                  </a:lnTo>
                  <a:lnTo>
                    <a:pt x="374650" y="374650"/>
                  </a:lnTo>
                  <a:lnTo>
                    <a:pt x="477520" y="623570"/>
                  </a:lnTo>
                  <a:lnTo>
                    <a:pt x="425450" y="647700"/>
                  </a:lnTo>
                  <a:lnTo>
                    <a:pt x="322580" y="397510"/>
                  </a:lnTo>
                  <a:lnTo>
                    <a:pt x="219710" y="647700"/>
                  </a:lnTo>
                  <a:lnTo>
                    <a:pt x="167640" y="623570"/>
                  </a:lnTo>
                  <a:lnTo>
                    <a:pt x="269240" y="374650"/>
                  </a:lnTo>
                  <a:lnTo>
                    <a:pt x="21590" y="477520"/>
                  </a:lnTo>
                  <a:lnTo>
                    <a:pt x="0" y="425450"/>
                  </a:lnTo>
                  <a:lnTo>
                    <a:pt x="247650" y="322580"/>
                  </a:lnTo>
                  <a:lnTo>
                    <a:pt x="0" y="219710"/>
                  </a:lnTo>
                  <a:lnTo>
                    <a:pt x="21590" y="167640"/>
                  </a:lnTo>
                  <a:lnTo>
                    <a:pt x="269240" y="269240"/>
                  </a:lnTo>
                  <a:lnTo>
                    <a:pt x="167640" y="21590"/>
                  </a:lnTo>
                  <a:lnTo>
                    <a:pt x="219710" y="0"/>
                  </a:lnTo>
                  <a:lnTo>
                    <a:pt x="322580" y="247650"/>
                  </a:lnTo>
                  <a:lnTo>
                    <a:pt x="425450" y="0"/>
                  </a:lnTo>
                  <a:lnTo>
                    <a:pt x="477520" y="21590"/>
                  </a:lnTo>
                  <a:close/>
                </a:path>
              </a:pathLst>
            </a:custGeom>
            <a:solidFill>
              <a:srgbClr val="748CB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2400" y="85725"/>
              <a:ext cx="342900" cy="40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3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7825919"/>
            <a:ext cx="178546" cy="178546"/>
            <a:chOff x="0" y="0"/>
            <a:chExt cx="647700" cy="6477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77520" y="21590"/>
                  </a:moveTo>
                  <a:lnTo>
                    <a:pt x="374650" y="269240"/>
                  </a:lnTo>
                  <a:lnTo>
                    <a:pt x="623570" y="166370"/>
                  </a:lnTo>
                  <a:lnTo>
                    <a:pt x="647700" y="219710"/>
                  </a:lnTo>
                  <a:lnTo>
                    <a:pt x="397510" y="322580"/>
                  </a:lnTo>
                  <a:lnTo>
                    <a:pt x="647700" y="425450"/>
                  </a:lnTo>
                  <a:lnTo>
                    <a:pt x="623570" y="477520"/>
                  </a:lnTo>
                  <a:lnTo>
                    <a:pt x="374650" y="374650"/>
                  </a:lnTo>
                  <a:lnTo>
                    <a:pt x="477520" y="623570"/>
                  </a:lnTo>
                  <a:lnTo>
                    <a:pt x="425450" y="647700"/>
                  </a:lnTo>
                  <a:lnTo>
                    <a:pt x="322580" y="397510"/>
                  </a:lnTo>
                  <a:lnTo>
                    <a:pt x="219710" y="647700"/>
                  </a:lnTo>
                  <a:lnTo>
                    <a:pt x="167640" y="623570"/>
                  </a:lnTo>
                  <a:lnTo>
                    <a:pt x="269240" y="374650"/>
                  </a:lnTo>
                  <a:lnTo>
                    <a:pt x="21590" y="477520"/>
                  </a:lnTo>
                  <a:lnTo>
                    <a:pt x="0" y="425450"/>
                  </a:lnTo>
                  <a:lnTo>
                    <a:pt x="247650" y="322580"/>
                  </a:lnTo>
                  <a:lnTo>
                    <a:pt x="0" y="219710"/>
                  </a:lnTo>
                  <a:lnTo>
                    <a:pt x="21590" y="167640"/>
                  </a:lnTo>
                  <a:lnTo>
                    <a:pt x="269240" y="269240"/>
                  </a:lnTo>
                  <a:lnTo>
                    <a:pt x="167640" y="21590"/>
                  </a:lnTo>
                  <a:lnTo>
                    <a:pt x="219710" y="0"/>
                  </a:lnTo>
                  <a:lnTo>
                    <a:pt x="322580" y="247650"/>
                  </a:lnTo>
                  <a:lnTo>
                    <a:pt x="425450" y="0"/>
                  </a:lnTo>
                  <a:lnTo>
                    <a:pt x="477520" y="21590"/>
                  </a:lnTo>
                  <a:close/>
                </a:path>
              </a:pathLst>
            </a:custGeom>
            <a:solidFill>
              <a:srgbClr val="748CB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2400" y="85725"/>
              <a:ext cx="342900" cy="40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3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6484710"/>
            <a:ext cx="178546" cy="178546"/>
            <a:chOff x="0" y="0"/>
            <a:chExt cx="647700" cy="6477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77520" y="21590"/>
                  </a:moveTo>
                  <a:lnTo>
                    <a:pt x="374650" y="269240"/>
                  </a:lnTo>
                  <a:lnTo>
                    <a:pt x="623570" y="166370"/>
                  </a:lnTo>
                  <a:lnTo>
                    <a:pt x="647700" y="219710"/>
                  </a:lnTo>
                  <a:lnTo>
                    <a:pt x="397510" y="322580"/>
                  </a:lnTo>
                  <a:lnTo>
                    <a:pt x="647700" y="425450"/>
                  </a:lnTo>
                  <a:lnTo>
                    <a:pt x="623570" y="477520"/>
                  </a:lnTo>
                  <a:lnTo>
                    <a:pt x="374650" y="374650"/>
                  </a:lnTo>
                  <a:lnTo>
                    <a:pt x="477520" y="623570"/>
                  </a:lnTo>
                  <a:lnTo>
                    <a:pt x="425450" y="647700"/>
                  </a:lnTo>
                  <a:lnTo>
                    <a:pt x="322580" y="397510"/>
                  </a:lnTo>
                  <a:lnTo>
                    <a:pt x="219710" y="647700"/>
                  </a:lnTo>
                  <a:lnTo>
                    <a:pt x="167640" y="623570"/>
                  </a:lnTo>
                  <a:lnTo>
                    <a:pt x="269240" y="374650"/>
                  </a:lnTo>
                  <a:lnTo>
                    <a:pt x="21590" y="477520"/>
                  </a:lnTo>
                  <a:lnTo>
                    <a:pt x="0" y="425450"/>
                  </a:lnTo>
                  <a:lnTo>
                    <a:pt x="247650" y="322580"/>
                  </a:lnTo>
                  <a:lnTo>
                    <a:pt x="0" y="219710"/>
                  </a:lnTo>
                  <a:lnTo>
                    <a:pt x="21590" y="167640"/>
                  </a:lnTo>
                  <a:lnTo>
                    <a:pt x="269240" y="269240"/>
                  </a:lnTo>
                  <a:lnTo>
                    <a:pt x="167640" y="21590"/>
                  </a:lnTo>
                  <a:lnTo>
                    <a:pt x="219710" y="0"/>
                  </a:lnTo>
                  <a:lnTo>
                    <a:pt x="322580" y="247650"/>
                  </a:lnTo>
                  <a:lnTo>
                    <a:pt x="425450" y="0"/>
                  </a:lnTo>
                  <a:lnTo>
                    <a:pt x="477520" y="21590"/>
                  </a:lnTo>
                  <a:close/>
                </a:path>
              </a:pathLst>
            </a:custGeom>
            <a:solidFill>
              <a:srgbClr val="748CB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2400" y="85725"/>
              <a:ext cx="342900" cy="40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3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" b="-101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3933613" y="395529"/>
            <a:ext cx="10420775" cy="9495943"/>
            <a:chOff x="0" y="0"/>
            <a:chExt cx="89196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1960" cy="812800"/>
            </a:xfrm>
            <a:custGeom>
              <a:avLst/>
              <a:gdLst/>
              <a:ahLst/>
              <a:cxnLst/>
              <a:rect l="l" t="t" r="r" b="b"/>
              <a:pathLst>
                <a:path w="891960" h="812800">
                  <a:moveTo>
                    <a:pt x="17087" y="0"/>
                  </a:moveTo>
                  <a:lnTo>
                    <a:pt x="874873" y="0"/>
                  </a:lnTo>
                  <a:cubicBezTo>
                    <a:pt x="884310" y="0"/>
                    <a:pt x="891960" y="7650"/>
                    <a:pt x="891960" y="17087"/>
                  </a:cubicBezTo>
                  <a:lnTo>
                    <a:pt x="891960" y="795713"/>
                  </a:lnTo>
                  <a:cubicBezTo>
                    <a:pt x="891960" y="805150"/>
                    <a:pt x="884310" y="812800"/>
                    <a:pt x="874873" y="812800"/>
                  </a:cubicBezTo>
                  <a:lnTo>
                    <a:pt x="17087" y="812800"/>
                  </a:lnTo>
                  <a:cubicBezTo>
                    <a:pt x="7650" y="812800"/>
                    <a:pt x="0" y="805150"/>
                    <a:pt x="0" y="795713"/>
                  </a:cubicBezTo>
                  <a:lnTo>
                    <a:pt x="0" y="17087"/>
                  </a:lnTo>
                  <a:cubicBezTo>
                    <a:pt x="0" y="7650"/>
                    <a:pt x="7650" y="0"/>
                    <a:pt x="17087" y="0"/>
                  </a:cubicBezTo>
                  <a:close/>
                </a:path>
              </a:pathLst>
            </a:custGeom>
            <a:blipFill>
              <a:blip r:embed="rId3"/>
              <a:stretch>
                <a:fillRect t="-510" b="-510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264</Words>
  <Application>Microsoft Office PowerPoint</Application>
  <PresentationFormat>Özel</PresentationFormat>
  <Paragraphs>74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4" baseType="lpstr">
      <vt:lpstr>Work Sans</vt:lpstr>
      <vt:lpstr>Work Sans Bold</vt:lpstr>
      <vt:lpstr>Arimo Bold</vt:lpstr>
      <vt:lpstr>Abril Fatface</vt:lpstr>
      <vt:lpstr>Calibri</vt:lpstr>
      <vt:lpstr>Arial</vt:lpstr>
      <vt:lpstr>Inter Bold</vt:lpstr>
      <vt:lpstr>DejaVu Serif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Satranç Taşlarının</dc:title>
  <cp:lastModifiedBy>S�LEYMAN AR�F ERSOY</cp:lastModifiedBy>
  <cp:revision>2</cp:revision>
  <dcterms:created xsi:type="dcterms:W3CDTF">2006-08-16T00:00:00Z</dcterms:created>
  <dcterms:modified xsi:type="dcterms:W3CDTF">2025-12-23T11:10:25Z</dcterms:modified>
  <dc:identifier>DAG8H8YJ2RY</dc:identifier>
</cp:coreProperties>
</file>